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7.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8.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9.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11.xml" ContentType="application/vnd.openxmlformats-officedocument.them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2.xml" ContentType="application/vnd.openxmlformats-officedocument.them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13.xml" ContentType="application/vnd.openxmlformats-officedocument.them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14.xml" ContentType="application/vnd.openxmlformats-officedocument.theme+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1" r:id="rId5"/>
    <p:sldMasterId id="2147483697" r:id="rId6"/>
    <p:sldMasterId id="2147483704" r:id="rId7"/>
    <p:sldMasterId id="2147483720" r:id="rId8"/>
    <p:sldMasterId id="2147483737" r:id="rId9"/>
    <p:sldMasterId id="2147483749" r:id="rId10"/>
    <p:sldMasterId id="2147483778" r:id="rId11"/>
    <p:sldMasterId id="2147483807" r:id="rId12"/>
    <p:sldMasterId id="2147483836" r:id="rId13"/>
    <p:sldMasterId id="2147483866" r:id="rId14"/>
    <p:sldMasterId id="2147483872" r:id="rId15"/>
  </p:sldMasterIdLst>
  <p:notesMasterIdLst>
    <p:notesMasterId r:id="rId56"/>
  </p:notesMasterIdLst>
  <p:sldIdLst>
    <p:sldId id="882" r:id="rId16"/>
    <p:sldId id="963" r:id="rId17"/>
    <p:sldId id="884" r:id="rId18"/>
    <p:sldId id="885" r:id="rId19"/>
    <p:sldId id="886" r:id="rId20"/>
    <p:sldId id="981" r:id="rId21"/>
    <p:sldId id="964" r:id="rId22"/>
    <p:sldId id="965" r:id="rId23"/>
    <p:sldId id="967" r:id="rId24"/>
    <p:sldId id="968" r:id="rId25"/>
    <p:sldId id="969" r:id="rId26"/>
    <p:sldId id="970" r:id="rId27"/>
    <p:sldId id="971" r:id="rId28"/>
    <p:sldId id="972" r:id="rId29"/>
    <p:sldId id="973" r:id="rId30"/>
    <p:sldId id="976" r:id="rId31"/>
    <p:sldId id="978" r:id="rId32"/>
    <p:sldId id="980" r:id="rId33"/>
    <p:sldId id="982" r:id="rId34"/>
    <p:sldId id="983" r:id="rId35"/>
    <p:sldId id="984" r:id="rId36"/>
    <p:sldId id="986" r:id="rId37"/>
    <p:sldId id="987" r:id="rId38"/>
    <p:sldId id="988" r:id="rId39"/>
    <p:sldId id="989" r:id="rId40"/>
    <p:sldId id="992" r:id="rId41"/>
    <p:sldId id="993" r:id="rId42"/>
    <p:sldId id="994" r:id="rId43"/>
    <p:sldId id="996" r:id="rId44"/>
    <p:sldId id="997" r:id="rId45"/>
    <p:sldId id="1009" r:id="rId46"/>
    <p:sldId id="1010" r:id="rId47"/>
    <p:sldId id="1011" r:id="rId48"/>
    <p:sldId id="1012" r:id="rId49"/>
    <p:sldId id="1013" r:id="rId50"/>
    <p:sldId id="1015" r:id="rId51"/>
    <p:sldId id="1016" r:id="rId52"/>
    <p:sldId id="1017" r:id="rId53"/>
    <p:sldId id="888" r:id="rId54"/>
    <p:sldId id="881" r:id="rId55"/>
  </p:sldIdLst>
  <p:sldSz cx="9144000" cy="5143500" type="screen16x9"/>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3">
          <p15:clr>
            <a:srgbClr val="A4A3A4"/>
          </p15:clr>
        </p15:guide>
        <p15:guide id="2" pos="28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7" d="100"/>
          <a:sy n="147" d="100"/>
        </p:scale>
        <p:origin x="573" y="57"/>
      </p:cViewPr>
      <p:guideLst>
        <p:guide orient="horz" pos="1523"/>
        <p:guide pos="280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slide" Target="slides/slide40.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viewProps" Target="viewProps.xml"/><Relationship Id="rId5" Type="http://schemas.openxmlformats.org/officeDocument/2006/relationships/slideMaster" Target="slideMasters/slideMaster5.xml"/><Relationship Id="rId19" Type="http://schemas.openxmlformats.org/officeDocument/2006/relationships/slide" Target="slides/slide4.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6.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theme" Target="theme/theme1.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presProps" Target="presProps.xml"/><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2025/9/10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1626960494"/>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16374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404608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459208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19047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82077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0.xml"/><Relationship Id="rId4" Type="http://schemas.openxmlformats.org/officeDocument/2006/relationships/image" Target="../media/image23.png"/></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xml"/><Relationship Id="rId1" Type="http://schemas.openxmlformats.org/officeDocument/2006/relationships/tags" Target="../tags/tag3.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22.xml"/><Relationship Id="rId1" Type="http://schemas.openxmlformats.org/officeDocument/2006/relationships/tags" Target="../tags/tag21.xml"/></Relationships>
</file>

<file path=ppt/slideLayouts/_rels/slideLayout123.xml.rels><?xml version="1.0" encoding="UTF-8" standalone="yes"?>
<Relationships xmlns="http://schemas.openxmlformats.org/package/2006/relationships"><Relationship Id="rId8" Type="http://schemas.openxmlformats.org/officeDocument/2006/relationships/tags" Target="../tags/tag30.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slideMaster" Target="../slideMasters/slideMaster11.xml"/><Relationship Id="rId5" Type="http://schemas.openxmlformats.org/officeDocument/2006/relationships/tags" Target="../tags/tag27.xml"/><Relationship Id="rId10" Type="http://schemas.openxmlformats.org/officeDocument/2006/relationships/tags" Target="../tags/tag32.xml"/><Relationship Id="rId4" Type="http://schemas.openxmlformats.org/officeDocument/2006/relationships/tags" Target="../tags/tag26.xml"/><Relationship Id="rId9" Type="http://schemas.openxmlformats.org/officeDocument/2006/relationships/tags" Target="../tags/tag3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1.xml"/><Relationship Id="rId4" Type="http://schemas.openxmlformats.org/officeDocument/2006/relationships/image" Target="../media/image17.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6.png"/><Relationship Id="rId1" Type="http://schemas.openxmlformats.org/officeDocument/2006/relationships/slideMaster" Target="../slideMasters/slideMaster11.xml"/><Relationship Id="rId4" Type="http://schemas.openxmlformats.org/officeDocument/2006/relationships/image" Target="../media/image17.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1.xml"/><Relationship Id="rId4" Type="http://schemas.openxmlformats.org/officeDocument/2006/relationships/image" Target="../media/image23.pn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3" Type="http://schemas.openxmlformats.org/officeDocument/2006/relationships/slideMaster" Target="../slideMasters/slideMaster12.xml"/><Relationship Id="rId2" Type="http://schemas.openxmlformats.org/officeDocument/2006/relationships/tags" Target="../tags/tag34.xml"/><Relationship Id="rId1" Type="http://schemas.openxmlformats.org/officeDocument/2006/relationships/tags" Target="../tags/tag33.xml"/></Relationships>
</file>

<file path=ppt/slideLayouts/_rels/slideLayout151.xml.rels><?xml version="1.0" encoding="UTF-8" standalone="yes"?>
<Relationships xmlns="http://schemas.openxmlformats.org/package/2006/relationships"><Relationship Id="rId8" Type="http://schemas.openxmlformats.org/officeDocument/2006/relationships/tags" Target="../tags/tag42.xml"/><Relationship Id="rId3" Type="http://schemas.openxmlformats.org/officeDocument/2006/relationships/tags" Target="../tags/tag37.xml"/><Relationship Id="rId7" Type="http://schemas.openxmlformats.org/officeDocument/2006/relationships/tags" Target="../tags/tag41.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slideMaster" Target="../slideMasters/slideMaster12.xml"/><Relationship Id="rId5" Type="http://schemas.openxmlformats.org/officeDocument/2006/relationships/tags" Target="../tags/tag39.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2.xml"/><Relationship Id="rId4" Type="http://schemas.openxmlformats.org/officeDocument/2006/relationships/image" Target="../media/image17.png"/></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6.png"/><Relationship Id="rId1" Type="http://schemas.openxmlformats.org/officeDocument/2006/relationships/slideMaster" Target="../slideMasters/slideMaster12.xml"/><Relationship Id="rId4" Type="http://schemas.openxmlformats.org/officeDocument/2006/relationships/image" Target="../media/image17.png"/></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2.xml"/><Relationship Id="rId4" Type="http://schemas.openxmlformats.org/officeDocument/2006/relationships/image" Target="../media/image23.png"/></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3" Type="http://schemas.openxmlformats.org/officeDocument/2006/relationships/slideMaster" Target="../slideMasters/slideMaster13.xml"/><Relationship Id="rId2" Type="http://schemas.openxmlformats.org/officeDocument/2006/relationships/tags" Target="../tags/tag46.xml"/><Relationship Id="rId1" Type="http://schemas.openxmlformats.org/officeDocument/2006/relationships/tags" Target="../tags/tag45.xml"/></Relationships>
</file>

<file path=ppt/slideLayouts/_rels/slideLayout179.xml.rels><?xml version="1.0" encoding="UTF-8" standalone="yes"?>
<Relationships xmlns="http://schemas.openxmlformats.org/package/2006/relationships"><Relationship Id="rId8" Type="http://schemas.openxmlformats.org/officeDocument/2006/relationships/tags" Target="../tags/tag54.xml"/><Relationship Id="rId3" Type="http://schemas.openxmlformats.org/officeDocument/2006/relationships/tags" Target="../tags/tag49.xml"/><Relationship Id="rId7" Type="http://schemas.openxmlformats.org/officeDocument/2006/relationships/tags" Target="../tags/tag53.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slideMaster" Target="../slideMasters/slideMaster13.xml"/><Relationship Id="rId5" Type="http://schemas.openxmlformats.org/officeDocument/2006/relationships/tags" Target="../tags/tag51.xml"/><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3.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3.xml"/><Relationship Id="rId4" Type="http://schemas.openxmlformats.org/officeDocument/2006/relationships/image" Target="../media/image17.png"/></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6.png"/><Relationship Id="rId1" Type="http://schemas.openxmlformats.org/officeDocument/2006/relationships/slideMaster" Target="../slideMasters/slideMaster13.xml"/><Relationship Id="rId4" Type="http://schemas.openxmlformats.org/officeDocument/2006/relationships/image" Target="../media/image17.png"/></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3.xml"/><Relationship Id="rId4" Type="http://schemas.openxmlformats.org/officeDocument/2006/relationships/image" Target="../media/image23.png"/></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8.xml"/><Relationship Id="rId1" Type="http://schemas.openxmlformats.org/officeDocument/2006/relationships/tags" Target="../tags/tag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10.xml"/><Relationship Id="rId1" Type="http://schemas.openxmlformats.org/officeDocument/2006/relationships/tags" Target="../tags/tag9.xml"/></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slideMaster" Target="../slideMasters/slideMaster10.xml"/><Relationship Id="rId5" Type="http://schemas.openxmlformats.org/officeDocument/2006/relationships/tags" Target="../tags/tag15.xml"/><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0.xml"/><Relationship Id="rId4" Type="http://schemas.openxmlformats.org/officeDocument/2006/relationships/image" Target="../media/image17.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6.png"/><Relationship Id="rId1" Type="http://schemas.openxmlformats.org/officeDocument/2006/relationships/slideMaster" Target="../slideMasters/slideMaster10.xml"/><Relationship Id="rId4" Type="http://schemas.openxmlformats.org/officeDocument/2006/relationships/image" Target="../media/image17.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7" name="Text Placeholder 6"/>
          <p:cNvSpPr>
            <a:spLocks noGrp="1"/>
          </p:cNvSpPr>
          <p:nvPr>
            <p:ph type="body" sz="quarter" idx="13"/>
          </p:nvPr>
        </p:nvSpPr>
        <p:spPr>
          <a:xfrm>
            <a:off x="1743075" y="84770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8" name="Text Placeholder 6"/>
          <p:cNvSpPr>
            <a:spLocks noGrp="1"/>
          </p:cNvSpPr>
          <p:nvPr>
            <p:ph type="body" sz="quarter" idx="14"/>
          </p:nvPr>
        </p:nvSpPr>
        <p:spPr>
          <a:xfrm>
            <a:off x="1743075" y="130633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9" name="Text Placeholder 6"/>
          <p:cNvSpPr>
            <a:spLocks noGrp="1"/>
          </p:cNvSpPr>
          <p:nvPr>
            <p:ph type="body" sz="quarter" idx="15"/>
          </p:nvPr>
        </p:nvSpPr>
        <p:spPr>
          <a:xfrm>
            <a:off x="1743075" y="176496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0" name="Text Placeholder 6"/>
          <p:cNvSpPr>
            <a:spLocks noGrp="1"/>
          </p:cNvSpPr>
          <p:nvPr>
            <p:ph type="body" sz="quarter" idx="16"/>
          </p:nvPr>
        </p:nvSpPr>
        <p:spPr>
          <a:xfrm>
            <a:off x="1743075" y="222359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1" name="Text Placeholder 6"/>
          <p:cNvSpPr>
            <a:spLocks noGrp="1"/>
          </p:cNvSpPr>
          <p:nvPr>
            <p:ph type="body" sz="quarter" idx="17"/>
          </p:nvPr>
        </p:nvSpPr>
        <p:spPr>
          <a:xfrm>
            <a:off x="1743075" y="268222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2" name="Text Placeholder 6"/>
          <p:cNvSpPr>
            <a:spLocks noGrp="1"/>
          </p:cNvSpPr>
          <p:nvPr>
            <p:ph type="body" sz="quarter" idx="18"/>
          </p:nvPr>
        </p:nvSpPr>
        <p:spPr>
          <a:xfrm>
            <a:off x="1743075" y="314085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3" name="Text Placeholder 6"/>
          <p:cNvSpPr>
            <a:spLocks noGrp="1"/>
          </p:cNvSpPr>
          <p:nvPr>
            <p:ph type="body" sz="quarter" idx="19"/>
          </p:nvPr>
        </p:nvSpPr>
        <p:spPr>
          <a:xfrm>
            <a:off x="1743075" y="359948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4" name="Text Placeholder 6"/>
          <p:cNvSpPr>
            <a:spLocks noGrp="1"/>
          </p:cNvSpPr>
          <p:nvPr>
            <p:ph type="body" sz="quarter" idx="20"/>
          </p:nvPr>
        </p:nvSpPr>
        <p:spPr>
          <a:xfrm>
            <a:off x="1743075" y="4058116"/>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Tree>
    <p:extLst>
      <p:ext uri="{BB962C8B-B14F-4D97-AF65-F5344CB8AC3E}">
        <p14:creationId xmlns:p14="http://schemas.microsoft.com/office/powerpoint/2010/main" val="834243348"/>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Title &amp; Conten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29" name="Text Placeholder 28"/>
          <p:cNvSpPr>
            <a:spLocks noGrp="1"/>
          </p:cNvSpPr>
          <p:nvPr>
            <p:ph type="body" sz="quarter" idx="14"/>
          </p:nvPr>
        </p:nvSpPr>
        <p:spPr>
          <a:xfrm>
            <a:off x="521532" y="1032581"/>
            <a:ext cx="8101013" cy="3698965"/>
          </a:xfrm>
        </p:spPr>
        <p:txBody>
          <a:bodyPr>
            <a:normAutofit/>
          </a:bodyPr>
          <a:lstStyle>
            <a:lvl1pPr marL="257175" indent="-257175" algn="l">
              <a:buFont typeface="Arial" panose="020B0604020202020204" pitchFamily="34" charset="0"/>
              <a:buChar char="•"/>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50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b="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02875751"/>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Title, Subtitle, Headers 2V-Conten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521523" y="1464627"/>
            <a:ext cx="3915491" cy="3266916"/>
          </a:xfrm>
        </p:spPr>
        <p:txBody>
          <a:bodyPr>
            <a:normAutofit/>
          </a:bodyPr>
          <a:lstStyle>
            <a:lvl1pPr marL="257175" indent="-257175" algn="l">
              <a:buFont typeface="Arial" panose="020B0604020202020204" pitchFamily="34" charset="0"/>
              <a:buChar char="•"/>
              <a:defRPr lang="en-US" sz="1500" b="0" kern="1200" cap="none" baseline="0" dirty="0" smtClean="0">
                <a:solidFill>
                  <a:schemeClr val="tx1">
                    <a:lumMod val="65000"/>
                    <a:lumOff val="35000"/>
                  </a:schemeClr>
                </a:solidFill>
                <a:latin typeface="+mn-lt"/>
                <a:ea typeface="+mn-ea"/>
                <a:cs typeface="Arial" panose="020B0604020202020204" pitchFamily="34" charset="0"/>
              </a:defRPr>
            </a:lvl1pPr>
            <a:lvl2pPr marL="5572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28"/>
          <p:cNvSpPr>
            <a:spLocks noGrp="1"/>
          </p:cNvSpPr>
          <p:nvPr>
            <p:ph type="body" sz="quarter" idx="16"/>
          </p:nvPr>
        </p:nvSpPr>
        <p:spPr>
          <a:xfrm>
            <a:off x="521523" y="1032619"/>
            <a:ext cx="3915491" cy="270031"/>
          </a:xfrm>
        </p:spPr>
        <p:txBody>
          <a:bodyPr>
            <a:noAutofit/>
          </a:bodyPr>
          <a:lstStyle>
            <a:lvl1pPr marL="0" indent="0" algn="l">
              <a:buFont typeface="Arial" panose="020B0604020202020204" pitchFamily="34" charset="0"/>
              <a:buNone/>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050" kern="1200" baseline="0" dirty="0" smtClean="0">
                <a:solidFill>
                  <a:schemeClr val="bg1">
                    <a:lumMod val="50000"/>
                  </a:schemeClr>
                </a:solidFill>
                <a:latin typeface="+mn-lt"/>
                <a:ea typeface="+mn-ea"/>
                <a:cs typeface="+mn-cs"/>
              </a:defRPr>
            </a:lvl4pPr>
            <a:lvl5pPr marL="1500188" indent="-128588">
              <a:buFont typeface="Arial" panose="020B0604020202020204" pitchFamily="34" charset="0"/>
              <a:buChar char="•"/>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1" name="Text Placeholder 28"/>
          <p:cNvSpPr>
            <a:spLocks noGrp="1"/>
          </p:cNvSpPr>
          <p:nvPr>
            <p:ph type="body" sz="quarter" idx="17"/>
          </p:nvPr>
        </p:nvSpPr>
        <p:spPr>
          <a:xfrm>
            <a:off x="4707040" y="1032619"/>
            <a:ext cx="3915491" cy="270031"/>
          </a:xfrm>
        </p:spPr>
        <p:txBody>
          <a:bodyPr>
            <a:noAutofit/>
          </a:bodyPr>
          <a:lstStyle>
            <a:lvl1pPr marL="0" indent="0" algn="l">
              <a:buFont typeface="Arial" panose="020B0604020202020204" pitchFamily="34" charset="0"/>
              <a:buNone/>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050" kern="1200" baseline="0" dirty="0" smtClean="0">
                <a:solidFill>
                  <a:schemeClr val="bg1">
                    <a:lumMod val="50000"/>
                  </a:schemeClr>
                </a:solidFill>
                <a:latin typeface="+mn-lt"/>
                <a:ea typeface="+mn-ea"/>
                <a:cs typeface="+mn-cs"/>
              </a:defRPr>
            </a:lvl4pPr>
            <a:lvl5pPr marL="1500188" indent="-128588">
              <a:buFont typeface="Arial" panose="020B0604020202020204" pitchFamily="34" charset="0"/>
              <a:buChar char="•"/>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2" name="Text Placeholder 28"/>
          <p:cNvSpPr>
            <a:spLocks noGrp="1"/>
          </p:cNvSpPr>
          <p:nvPr>
            <p:ph type="body" sz="quarter" idx="18"/>
          </p:nvPr>
        </p:nvSpPr>
        <p:spPr>
          <a:xfrm>
            <a:off x="4707040" y="1464627"/>
            <a:ext cx="3915491" cy="3266916"/>
          </a:xfrm>
        </p:spPr>
        <p:txBody>
          <a:bodyPr>
            <a:normAutofit/>
          </a:bodyPr>
          <a:lstStyle>
            <a:lvl1pPr marL="257175" indent="-257175" algn="l">
              <a:buFont typeface="Arial" panose="020B0604020202020204" pitchFamily="34" charset="0"/>
              <a:buChar char="•"/>
              <a:defRPr lang="en-US" sz="1500" b="0" kern="1200" cap="none" baseline="0" dirty="0" smtClean="0">
                <a:solidFill>
                  <a:schemeClr val="tx1">
                    <a:lumMod val="65000"/>
                    <a:lumOff val="35000"/>
                  </a:schemeClr>
                </a:solidFill>
                <a:latin typeface="+mn-lt"/>
                <a:ea typeface="+mn-ea"/>
                <a:cs typeface="Arial" panose="020B0604020202020204" pitchFamily="34" charset="0"/>
              </a:defRPr>
            </a:lvl1pPr>
            <a:lvl2pPr marL="5572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93123494"/>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Title, Subtitle, Picture, Content (Righ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4013631" y="141686"/>
            <a:ext cx="5013713"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4013631" y="546528"/>
            <a:ext cx="5013713" cy="270244"/>
          </a:xfrm>
        </p:spPr>
        <p:txBody>
          <a:bodyPr>
            <a:noAutofit/>
          </a:bodyPr>
          <a:lstStyle>
            <a:lvl1pPr>
              <a:defRPr sz="1500"/>
            </a:lvl1pPr>
          </a:lstStyle>
          <a:p>
            <a:pPr lvl="0"/>
            <a:r>
              <a:rPr lang="en-US" dirty="0"/>
              <a:t>Click to edit Master text styles</a:t>
            </a:r>
          </a:p>
        </p:txBody>
      </p:sp>
      <p:sp>
        <p:nvSpPr>
          <p:cNvPr id="4" name="Picture Placeholder 3"/>
          <p:cNvSpPr>
            <a:spLocks noGrp="1"/>
          </p:cNvSpPr>
          <p:nvPr>
            <p:ph type="pic" sz="quarter" idx="14"/>
          </p:nvPr>
        </p:nvSpPr>
        <p:spPr>
          <a:xfrm>
            <a:off x="0" y="30"/>
            <a:ext cx="3896916" cy="4731544"/>
          </a:xfrm>
          <a:solidFill>
            <a:schemeClr val="bg1">
              <a:lumMod val="95000"/>
            </a:schemeClr>
          </a:solidFill>
        </p:spPr>
        <p:txBody>
          <a:bodyPr rtlCol="0">
            <a:noAutofit/>
          </a:bodyPr>
          <a:lstStyle/>
          <a:p>
            <a:pPr lvl="0"/>
            <a:endParaRPr lang="en-US" noProof="0"/>
          </a:p>
        </p:txBody>
      </p:sp>
      <p:sp>
        <p:nvSpPr>
          <p:cNvPr id="6" name="Text Placeholder 5"/>
          <p:cNvSpPr>
            <a:spLocks noGrp="1"/>
          </p:cNvSpPr>
          <p:nvPr>
            <p:ph type="body" sz="quarter" idx="15"/>
          </p:nvPr>
        </p:nvSpPr>
        <p:spPr>
          <a:xfrm>
            <a:off x="4572001" y="1221609"/>
            <a:ext cx="4050506" cy="3375366"/>
          </a:xfrm>
        </p:spPr>
        <p:txBody>
          <a:bodyPr>
            <a:normAutofit/>
          </a:bodyPr>
          <a:lstStyle>
            <a:lvl1pPr marL="257175" indent="-257175" algn="l">
              <a:buFont typeface="Arial" panose="020B0604020202020204" pitchFamily="34" charset="0"/>
              <a:buChar char="•"/>
              <a:defRPr sz="2100" b="0" cap="none" baseline="0">
                <a:solidFill>
                  <a:srgbClr val="01559F"/>
                </a:solidFill>
              </a:defRPr>
            </a:lvl1pPr>
            <a:lvl2pPr marL="557213" indent="-214313" algn="l">
              <a:buFont typeface="Arial" panose="020B0604020202020204" pitchFamily="34" charset="0"/>
              <a:buChar char="•"/>
              <a:defRPr sz="1500">
                <a:solidFill>
                  <a:schemeClr val="tx1">
                    <a:lumMod val="65000"/>
                    <a:lumOff val="35000"/>
                  </a:schemeClr>
                </a:solidFill>
              </a:defRPr>
            </a:lvl2pPr>
            <a:lvl3pPr marL="900113" indent="-214313" algn="l">
              <a:buFont typeface="Arial" panose="020B0604020202020204" pitchFamily="34" charset="0"/>
              <a:buChar char="•"/>
              <a:defRPr sz="1350">
                <a:solidFill>
                  <a:schemeClr val="tx1">
                    <a:lumMod val="65000"/>
                    <a:lumOff val="35000"/>
                  </a:schemeClr>
                </a:solidFill>
              </a:defRPr>
            </a:lvl3pPr>
            <a:lvl4pPr marL="1243013" indent="-214313" algn="l">
              <a:buFont typeface="Arial" panose="020B0604020202020204" pitchFamily="34" charset="0"/>
              <a:buChar char="•"/>
              <a:defRPr sz="1200">
                <a:solidFill>
                  <a:schemeClr val="tx1">
                    <a:lumMod val="65000"/>
                    <a:lumOff val="35000"/>
                  </a:schemeClr>
                </a:solidFill>
              </a:defRPr>
            </a:lvl4pPr>
            <a:lvl5pPr marL="1585913" indent="-214313" algn="l">
              <a:buFont typeface="Arial" panose="020B0604020202020204" pitchFamily="34" charset="0"/>
              <a:buChar char="•"/>
              <a:defRPr sz="1200">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77107515"/>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Title, Subtitle, Picture, Content (Lef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12296" y="141686"/>
            <a:ext cx="5247075"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12296" y="546528"/>
            <a:ext cx="5247075" cy="270244"/>
          </a:xfrm>
        </p:spPr>
        <p:txBody>
          <a:bodyPr>
            <a:noAutofit/>
          </a:bodyPr>
          <a:lstStyle>
            <a:lvl1pPr>
              <a:defRPr sz="1500"/>
            </a:lvl1pPr>
          </a:lstStyle>
          <a:p>
            <a:pPr lvl="0"/>
            <a:r>
              <a:rPr lang="en-US" dirty="0"/>
              <a:t>Click to edit Master text styles</a:t>
            </a:r>
          </a:p>
        </p:txBody>
      </p:sp>
      <p:sp>
        <p:nvSpPr>
          <p:cNvPr id="4" name="Picture Placeholder 3"/>
          <p:cNvSpPr>
            <a:spLocks noGrp="1"/>
          </p:cNvSpPr>
          <p:nvPr>
            <p:ph type="pic" sz="quarter" idx="14"/>
          </p:nvPr>
        </p:nvSpPr>
        <p:spPr>
          <a:xfrm>
            <a:off x="5247084" y="30"/>
            <a:ext cx="3896916" cy="4731544"/>
          </a:xfrm>
          <a:solidFill>
            <a:schemeClr val="bg1">
              <a:lumMod val="95000"/>
            </a:schemeClr>
          </a:solidFill>
        </p:spPr>
        <p:txBody>
          <a:bodyPr rtlCol="0">
            <a:noAutofit/>
          </a:bodyPr>
          <a:lstStyle/>
          <a:p>
            <a:pPr lvl="0"/>
            <a:endParaRPr lang="en-US" noProof="0"/>
          </a:p>
        </p:txBody>
      </p:sp>
      <p:sp>
        <p:nvSpPr>
          <p:cNvPr id="6" name="Text Placeholder 5"/>
          <p:cNvSpPr>
            <a:spLocks noGrp="1"/>
          </p:cNvSpPr>
          <p:nvPr>
            <p:ph type="body" sz="quarter" idx="15"/>
          </p:nvPr>
        </p:nvSpPr>
        <p:spPr>
          <a:xfrm>
            <a:off x="513979" y="1221609"/>
            <a:ext cx="4050506" cy="3375366"/>
          </a:xfrm>
        </p:spPr>
        <p:txBody>
          <a:bodyPr>
            <a:normAutofit/>
          </a:bodyPr>
          <a:lstStyle>
            <a:lvl1pPr marL="257175" indent="-257175" algn="l">
              <a:buFont typeface="Arial" panose="020B0604020202020204" pitchFamily="34" charset="0"/>
              <a:buChar char="•"/>
              <a:defRPr sz="2100" b="0" cap="none" baseline="0">
                <a:solidFill>
                  <a:srgbClr val="01559F"/>
                </a:solidFill>
              </a:defRPr>
            </a:lvl1pPr>
            <a:lvl2pPr marL="557213" indent="-214313" algn="l">
              <a:buFont typeface="Arial" panose="020B0604020202020204" pitchFamily="34" charset="0"/>
              <a:buChar char="•"/>
              <a:defRPr sz="1500">
                <a:solidFill>
                  <a:schemeClr val="tx1">
                    <a:lumMod val="65000"/>
                    <a:lumOff val="35000"/>
                  </a:schemeClr>
                </a:solidFill>
              </a:defRPr>
            </a:lvl2pPr>
            <a:lvl3pPr marL="900113" indent="-214313" algn="l">
              <a:buFont typeface="Arial" panose="020B0604020202020204" pitchFamily="34" charset="0"/>
              <a:buChar char="•"/>
              <a:defRPr sz="1350">
                <a:solidFill>
                  <a:schemeClr val="tx1">
                    <a:lumMod val="65000"/>
                    <a:lumOff val="35000"/>
                  </a:schemeClr>
                </a:solidFill>
              </a:defRPr>
            </a:lvl3pPr>
            <a:lvl4pPr marL="1243013" indent="-214313" algn="l">
              <a:buFont typeface="Arial" panose="020B0604020202020204" pitchFamily="34" charset="0"/>
              <a:buChar char="•"/>
              <a:defRPr sz="1200">
                <a:solidFill>
                  <a:schemeClr val="tx1">
                    <a:lumMod val="65000"/>
                    <a:lumOff val="35000"/>
                  </a:schemeClr>
                </a:solidFill>
              </a:defRPr>
            </a:lvl4pPr>
            <a:lvl5pPr marL="1585913" indent="-214313" algn="l">
              <a:buFont typeface="Arial" panose="020B0604020202020204" pitchFamily="34" charset="0"/>
              <a:buChar char="•"/>
              <a:defRPr sz="1200">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3179230"/>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Four Icon Bullets">
    <p:spTree>
      <p:nvGrpSpPr>
        <p:cNvPr id="1" name=""/>
        <p:cNvGrpSpPr/>
        <p:nvPr/>
      </p:nvGrpSpPr>
      <p:grpSpPr>
        <a:xfrm>
          <a:off x="0" y="0"/>
          <a:ext cx="0" cy="0"/>
          <a:chOff x="0" y="0"/>
          <a:chExt cx="0" cy="0"/>
        </a:xfrm>
      </p:grpSpPr>
      <p:sp>
        <p:nvSpPr>
          <p:cNvPr id="12" name="Oval 114"/>
          <p:cNvSpPr>
            <a:spLocks noChangeArrowheads="1"/>
          </p:cNvSpPr>
          <p:nvPr userDrawn="1"/>
        </p:nvSpPr>
        <p:spPr bwMode="invGray">
          <a:xfrm>
            <a:off x="441326" y="1032272"/>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3" name="Oval 114"/>
          <p:cNvSpPr>
            <a:spLocks noChangeArrowheads="1"/>
          </p:cNvSpPr>
          <p:nvPr userDrawn="1"/>
        </p:nvSpPr>
        <p:spPr bwMode="invGray">
          <a:xfrm>
            <a:off x="4706938" y="1032272"/>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5" name="Oval 114"/>
          <p:cNvSpPr>
            <a:spLocks noChangeArrowheads="1"/>
          </p:cNvSpPr>
          <p:nvPr userDrawn="1"/>
        </p:nvSpPr>
        <p:spPr bwMode="invGray">
          <a:xfrm>
            <a:off x="441326" y="2787254"/>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6" name="Oval 114"/>
          <p:cNvSpPr>
            <a:spLocks noChangeArrowheads="1"/>
          </p:cNvSpPr>
          <p:nvPr userDrawn="1"/>
        </p:nvSpPr>
        <p:spPr bwMode="invGray">
          <a:xfrm>
            <a:off x="4706938" y="2787254"/>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7"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18" name="Oval 114"/>
          <p:cNvSpPr>
            <a:spLocks noChangeArrowheads="1"/>
          </p:cNvSpPr>
          <p:nvPr userDrawn="1"/>
        </p:nvSpPr>
        <p:spPr bwMode="invGray">
          <a:xfrm>
            <a:off x="441326" y="1027510"/>
            <a:ext cx="646113"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a:off x="4706938" y="1027510"/>
            <a:ext cx="647700"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a:off x="441326" y="2782491"/>
            <a:ext cx="646113"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1" name="Oval 114"/>
          <p:cNvSpPr>
            <a:spLocks noChangeArrowheads="1"/>
          </p:cNvSpPr>
          <p:nvPr userDrawn="1"/>
        </p:nvSpPr>
        <p:spPr bwMode="invGray">
          <a:xfrm>
            <a:off x="4706938" y="2782491"/>
            <a:ext cx="647700"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1223641"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4" name="Text Placeholder 28"/>
          <p:cNvSpPr>
            <a:spLocks noGrp="1"/>
          </p:cNvSpPr>
          <p:nvPr>
            <p:ph type="body" sz="quarter" idx="16"/>
          </p:nvPr>
        </p:nvSpPr>
        <p:spPr>
          <a:xfrm>
            <a:off x="1223641" y="1351252"/>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4" name="Text Placeholder 28"/>
          <p:cNvSpPr>
            <a:spLocks noGrp="1"/>
          </p:cNvSpPr>
          <p:nvPr>
            <p:ph type="body" sz="quarter" idx="21"/>
          </p:nvPr>
        </p:nvSpPr>
        <p:spPr>
          <a:xfrm>
            <a:off x="5490104"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6" name="Text Placeholder 28"/>
          <p:cNvSpPr>
            <a:spLocks noGrp="1"/>
          </p:cNvSpPr>
          <p:nvPr>
            <p:ph type="body" sz="quarter" idx="22"/>
          </p:nvPr>
        </p:nvSpPr>
        <p:spPr>
          <a:xfrm>
            <a:off x="5490104" y="1351252"/>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4" name="Text Placeholder 28"/>
          <p:cNvSpPr>
            <a:spLocks noGrp="1"/>
          </p:cNvSpPr>
          <p:nvPr>
            <p:ph type="body" sz="quarter" idx="23"/>
          </p:nvPr>
        </p:nvSpPr>
        <p:spPr>
          <a:xfrm>
            <a:off x="1223641" y="2787776"/>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6" name="Text Placeholder 28"/>
          <p:cNvSpPr>
            <a:spLocks noGrp="1"/>
          </p:cNvSpPr>
          <p:nvPr>
            <p:ph type="body" sz="quarter" idx="24"/>
          </p:nvPr>
        </p:nvSpPr>
        <p:spPr>
          <a:xfrm>
            <a:off x="1223641" y="3106450"/>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7" name="Text Placeholder 28"/>
          <p:cNvSpPr>
            <a:spLocks noGrp="1"/>
          </p:cNvSpPr>
          <p:nvPr>
            <p:ph type="body" sz="quarter" idx="25"/>
          </p:nvPr>
        </p:nvSpPr>
        <p:spPr>
          <a:xfrm>
            <a:off x="5490104" y="2787776"/>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9" name="Text Placeholder 28"/>
          <p:cNvSpPr>
            <a:spLocks noGrp="1"/>
          </p:cNvSpPr>
          <p:nvPr>
            <p:ph type="body" sz="quarter" idx="26"/>
          </p:nvPr>
        </p:nvSpPr>
        <p:spPr>
          <a:xfrm>
            <a:off x="5490104" y="3106450"/>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82685784"/>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Six Icon Bullets">
    <p:spTree>
      <p:nvGrpSpPr>
        <p:cNvPr id="1" name=""/>
        <p:cNvGrpSpPr/>
        <p:nvPr/>
      </p:nvGrpSpPr>
      <p:grpSpPr>
        <a:xfrm>
          <a:off x="0" y="0"/>
          <a:ext cx="0" cy="0"/>
          <a:chOff x="0" y="0"/>
          <a:chExt cx="0" cy="0"/>
        </a:xfrm>
      </p:grpSpPr>
      <p:sp>
        <p:nvSpPr>
          <p:cNvPr id="16" name="Oval 114"/>
          <p:cNvSpPr>
            <a:spLocks noChangeArrowheads="1"/>
          </p:cNvSpPr>
          <p:nvPr userDrawn="1"/>
        </p:nvSpPr>
        <p:spPr bwMode="invGray">
          <a:xfrm>
            <a:off x="441326" y="1032272"/>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8" name="Oval 114"/>
          <p:cNvSpPr>
            <a:spLocks noChangeArrowheads="1"/>
          </p:cNvSpPr>
          <p:nvPr userDrawn="1"/>
        </p:nvSpPr>
        <p:spPr bwMode="invGray">
          <a:xfrm>
            <a:off x="441326" y="2166938"/>
            <a:ext cx="646113" cy="64651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a:off x="441326" y="3300413"/>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a:off x="4706938" y="1032272"/>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2" name="Oval 114"/>
          <p:cNvSpPr>
            <a:spLocks noChangeArrowheads="1"/>
          </p:cNvSpPr>
          <p:nvPr userDrawn="1"/>
        </p:nvSpPr>
        <p:spPr bwMode="invGray">
          <a:xfrm>
            <a:off x="4706938" y="2166938"/>
            <a:ext cx="647700" cy="64651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4" name="Oval 114"/>
          <p:cNvSpPr>
            <a:spLocks noChangeArrowheads="1"/>
          </p:cNvSpPr>
          <p:nvPr userDrawn="1"/>
        </p:nvSpPr>
        <p:spPr bwMode="invGray">
          <a:xfrm>
            <a:off x="4706938" y="3300413"/>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5"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34" name="Text Placeholder 28"/>
          <p:cNvSpPr>
            <a:spLocks noGrp="1"/>
          </p:cNvSpPr>
          <p:nvPr>
            <p:ph type="body" sz="quarter" idx="27"/>
          </p:nvPr>
        </p:nvSpPr>
        <p:spPr>
          <a:xfrm>
            <a:off x="5493082"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5" name="Text Placeholder 28"/>
          <p:cNvSpPr>
            <a:spLocks noGrp="1"/>
          </p:cNvSpPr>
          <p:nvPr>
            <p:ph type="body" sz="quarter" idx="28"/>
          </p:nvPr>
        </p:nvSpPr>
        <p:spPr>
          <a:xfrm>
            <a:off x="5493082" y="2166707"/>
            <a:ext cx="3213357" cy="243027"/>
          </a:xfrm>
        </p:spPr>
        <p:txBody>
          <a:bodyPr>
            <a:noAutofit/>
          </a:bodyPr>
          <a:lstStyle>
            <a:lvl1pPr marL="0" indent="0" algn="l">
              <a:buFont typeface="Arial" panose="020B0604020202020204" pitchFamily="34" charset="0"/>
              <a:buNone/>
              <a:defRPr lang="en-US" sz="1800" b="0" i="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6" name="Text Placeholder 28"/>
          <p:cNvSpPr>
            <a:spLocks noGrp="1"/>
          </p:cNvSpPr>
          <p:nvPr>
            <p:ph type="body" sz="quarter" idx="29"/>
          </p:nvPr>
        </p:nvSpPr>
        <p:spPr>
          <a:xfrm>
            <a:off x="5493082" y="3300833"/>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1223641"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4" name="Text Placeholder 28"/>
          <p:cNvSpPr>
            <a:spLocks noGrp="1"/>
          </p:cNvSpPr>
          <p:nvPr>
            <p:ph type="body" sz="quarter" idx="16"/>
          </p:nvPr>
        </p:nvSpPr>
        <p:spPr>
          <a:xfrm>
            <a:off x="1223641" y="1351284"/>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5" name="Text Placeholder 28"/>
          <p:cNvSpPr>
            <a:spLocks noGrp="1"/>
          </p:cNvSpPr>
          <p:nvPr>
            <p:ph type="body" sz="quarter" idx="17"/>
          </p:nvPr>
        </p:nvSpPr>
        <p:spPr>
          <a:xfrm>
            <a:off x="1223641" y="2166707"/>
            <a:ext cx="3213357" cy="243027"/>
          </a:xfrm>
        </p:spPr>
        <p:txBody>
          <a:bodyPr>
            <a:noAutofit/>
          </a:bodyPr>
          <a:lstStyle>
            <a:lvl1pPr marL="0" indent="0" algn="l">
              <a:buFont typeface="Arial" panose="020B0604020202020204" pitchFamily="34" charset="0"/>
              <a:buNone/>
              <a:defRPr lang="en-US" sz="1800" b="0" i="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7" name="Text Placeholder 28"/>
          <p:cNvSpPr>
            <a:spLocks noGrp="1"/>
          </p:cNvSpPr>
          <p:nvPr>
            <p:ph type="body" sz="quarter" idx="18"/>
          </p:nvPr>
        </p:nvSpPr>
        <p:spPr>
          <a:xfrm>
            <a:off x="1223641" y="2485383"/>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1" name="Text Placeholder 28"/>
          <p:cNvSpPr>
            <a:spLocks noGrp="1"/>
          </p:cNvSpPr>
          <p:nvPr>
            <p:ph type="body" sz="quarter" idx="19"/>
          </p:nvPr>
        </p:nvSpPr>
        <p:spPr>
          <a:xfrm>
            <a:off x="1223641" y="3300833"/>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3" name="Text Placeholder 28"/>
          <p:cNvSpPr>
            <a:spLocks noGrp="1"/>
          </p:cNvSpPr>
          <p:nvPr>
            <p:ph type="body" sz="quarter" idx="20"/>
          </p:nvPr>
        </p:nvSpPr>
        <p:spPr>
          <a:xfrm>
            <a:off x="1223641" y="3619536"/>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6" name="Text Placeholder 28"/>
          <p:cNvSpPr>
            <a:spLocks noGrp="1"/>
          </p:cNvSpPr>
          <p:nvPr>
            <p:ph type="body" sz="quarter" idx="22"/>
          </p:nvPr>
        </p:nvSpPr>
        <p:spPr>
          <a:xfrm>
            <a:off x="5490104" y="1351284"/>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0" name="Text Placeholder 28"/>
          <p:cNvSpPr>
            <a:spLocks noGrp="1"/>
          </p:cNvSpPr>
          <p:nvPr>
            <p:ph type="body" sz="quarter" idx="24"/>
          </p:nvPr>
        </p:nvSpPr>
        <p:spPr>
          <a:xfrm>
            <a:off x="5490104" y="2485383"/>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3" name="Text Placeholder 28"/>
          <p:cNvSpPr>
            <a:spLocks noGrp="1"/>
          </p:cNvSpPr>
          <p:nvPr>
            <p:ph type="body" sz="quarter" idx="26"/>
          </p:nvPr>
        </p:nvSpPr>
        <p:spPr>
          <a:xfrm>
            <a:off x="5490104" y="3619536"/>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431124531"/>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Case Study">
    <p:spTree>
      <p:nvGrpSpPr>
        <p:cNvPr id="1" name=""/>
        <p:cNvGrpSpPr/>
        <p:nvPr/>
      </p:nvGrpSpPr>
      <p:grpSpPr>
        <a:xfrm>
          <a:off x="0" y="0"/>
          <a:ext cx="0" cy="0"/>
          <a:chOff x="0" y="0"/>
          <a:chExt cx="0" cy="0"/>
        </a:xfrm>
      </p:grpSpPr>
      <p:sp>
        <p:nvSpPr>
          <p:cNvPr id="10" name="Rectangle 18"/>
          <p:cNvSpPr/>
          <p:nvPr userDrawn="1"/>
        </p:nvSpPr>
        <p:spPr>
          <a:xfrm>
            <a:off x="1371601" y="1022747"/>
            <a:ext cx="3635375" cy="1428750"/>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1" name="Rectangle 19"/>
          <p:cNvSpPr/>
          <p:nvPr userDrawn="1"/>
        </p:nvSpPr>
        <p:spPr>
          <a:xfrm>
            <a:off x="1371601" y="2583657"/>
            <a:ext cx="3635375" cy="959644"/>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2" name="Rectangle 20"/>
          <p:cNvSpPr/>
          <p:nvPr userDrawn="1"/>
        </p:nvSpPr>
        <p:spPr>
          <a:xfrm>
            <a:off x="1371601" y="3679032"/>
            <a:ext cx="3635375" cy="959644"/>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3" name="Rectangle 21"/>
          <p:cNvSpPr/>
          <p:nvPr userDrawn="1"/>
        </p:nvSpPr>
        <p:spPr>
          <a:xfrm>
            <a:off x="1371601" y="1022748"/>
            <a:ext cx="3635375" cy="20240"/>
          </a:xfrm>
          <a:prstGeom prst="rect">
            <a:avLst/>
          </a:prstGeom>
          <a:solidFill>
            <a:srgbClr val="9B362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4" name="Rectangle 22"/>
          <p:cNvSpPr/>
          <p:nvPr userDrawn="1"/>
        </p:nvSpPr>
        <p:spPr>
          <a:xfrm>
            <a:off x="1371601" y="2583656"/>
            <a:ext cx="3635375" cy="20241"/>
          </a:xfrm>
          <a:prstGeom prst="rect">
            <a:avLst/>
          </a:prstGeom>
          <a:solidFill>
            <a:schemeClr val="accent4"/>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5" name="Rectangle 23"/>
          <p:cNvSpPr/>
          <p:nvPr userDrawn="1"/>
        </p:nvSpPr>
        <p:spPr>
          <a:xfrm>
            <a:off x="1371601" y="3679031"/>
            <a:ext cx="3635375" cy="20241"/>
          </a:xfrm>
          <a:prstGeom prst="rect">
            <a:avLst/>
          </a:prstGeom>
          <a:solidFill>
            <a:schemeClr val="accent5"/>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TextBox 41"/>
          <p:cNvSpPr txBox="1">
            <a:spLocks noChangeArrowheads="1"/>
          </p:cNvSpPr>
          <p:nvPr userDrawn="1"/>
        </p:nvSpPr>
        <p:spPr bwMode="auto">
          <a:xfrm>
            <a:off x="355600" y="1221656"/>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9B3620"/>
                </a:solidFill>
                <a:latin typeface="微软雅黑" pitchFamily="34" charset="-122"/>
                <a:ea typeface="微软雅黑" pitchFamily="34" charset="-122"/>
              </a:rPr>
              <a:t>挑战</a:t>
            </a:r>
          </a:p>
        </p:txBody>
      </p:sp>
      <p:sp>
        <p:nvSpPr>
          <p:cNvPr id="17" name="TextBox 42"/>
          <p:cNvSpPr txBox="1">
            <a:spLocks noChangeArrowheads="1"/>
          </p:cNvSpPr>
          <p:nvPr userDrawn="1"/>
        </p:nvSpPr>
        <p:spPr bwMode="auto">
          <a:xfrm>
            <a:off x="363538" y="2652787"/>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FFC000"/>
                </a:solidFill>
                <a:latin typeface="微软雅黑" pitchFamily="34" charset="-122"/>
                <a:ea typeface="微软雅黑" pitchFamily="34" charset="-122"/>
              </a:rPr>
              <a:t>方案</a:t>
            </a:r>
          </a:p>
        </p:txBody>
      </p:sp>
      <p:sp>
        <p:nvSpPr>
          <p:cNvPr id="18" name="TextBox 43"/>
          <p:cNvSpPr txBox="1">
            <a:spLocks noChangeArrowheads="1"/>
          </p:cNvSpPr>
          <p:nvPr userDrawn="1"/>
        </p:nvSpPr>
        <p:spPr bwMode="auto">
          <a:xfrm>
            <a:off x="363538" y="3766022"/>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4472C4"/>
                </a:solidFill>
                <a:latin typeface="微软雅黑" pitchFamily="34" charset="-122"/>
                <a:ea typeface="微软雅黑" pitchFamily="34" charset="-122"/>
              </a:rPr>
              <a:t>成果</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26" name="Text Placeholder 15"/>
          <p:cNvSpPr>
            <a:spLocks noGrp="1"/>
          </p:cNvSpPr>
          <p:nvPr>
            <p:ph type="body" sz="quarter" idx="14"/>
          </p:nvPr>
        </p:nvSpPr>
        <p:spPr>
          <a:xfrm>
            <a:off x="1474469" y="1143000"/>
            <a:ext cx="3429000" cy="336042"/>
          </a:xfrm>
        </p:spPr>
        <p:txBody>
          <a:bodyPr anchor="b">
            <a:noAutofit/>
          </a:bodyPr>
          <a:lstStyle>
            <a:lvl1pPr marL="0" indent="0" algn="l">
              <a:spcBef>
                <a:spcPts val="0"/>
              </a:spcBef>
              <a:buNone/>
              <a:defRPr sz="1350" b="1" baseline="0">
                <a:solidFill>
                  <a:srgbClr val="01559F"/>
                </a:solidFill>
                <a:latin typeface="+mj-lt"/>
              </a:defRPr>
            </a:lvl1pPr>
            <a:lvl2pPr marL="0" indent="0">
              <a:spcBef>
                <a:spcPts val="0"/>
              </a:spcBef>
              <a:buNone/>
              <a:defRPr sz="1200">
                <a:latin typeface="+mj-lt"/>
              </a:defRPr>
            </a:lvl2pPr>
            <a:lvl3pPr marL="0" indent="0">
              <a:spcBef>
                <a:spcPts val="0"/>
              </a:spcBef>
              <a:buNone/>
              <a:defRPr sz="1200">
                <a:latin typeface="+mj-lt"/>
              </a:defRPr>
            </a:lvl3pPr>
            <a:lvl4pPr marL="0" indent="0">
              <a:spcBef>
                <a:spcPts val="0"/>
              </a:spcBef>
              <a:buNone/>
              <a:defRPr sz="1200">
                <a:latin typeface="+mj-lt"/>
              </a:defRPr>
            </a:lvl4pPr>
            <a:lvl5pPr marL="0" indent="0">
              <a:spcBef>
                <a:spcPts val="0"/>
              </a:spcBef>
              <a:buNone/>
              <a:defRPr sz="1200">
                <a:latin typeface="+mj-lt"/>
              </a:defRPr>
            </a:lvl5pPr>
            <a:lvl6pPr marL="0" indent="0">
              <a:spcBef>
                <a:spcPts val="0"/>
              </a:spcBef>
              <a:buNone/>
              <a:defRPr sz="1200">
                <a:latin typeface="+mj-lt"/>
              </a:defRPr>
            </a:lvl6pPr>
            <a:lvl7pPr marL="0" indent="0">
              <a:spcBef>
                <a:spcPts val="0"/>
              </a:spcBef>
              <a:buNone/>
              <a:defRPr sz="1200">
                <a:latin typeface="+mj-lt"/>
              </a:defRPr>
            </a:lvl7pPr>
            <a:lvl8pPr marL="0" indent="0">
              <a:spcBef>
                <a:spcPts val="0"/>
              </a:spcBef>
              <a:buNone/>
              <a:defRPr sz="1200">
                <a:latin typeface="+mj-lt"/>
              </a:defRPr>
            </a:lvl8pPr>
            <a:lvl9pPr marL="0" indent="0">
              <a:spcBef>
                <a:spcPts val="0"/>
              </a:spcBef>
              <a:buNone/>
              <a:defRPr sz="1200">
                <a:latin typeface="+mj-lt"/>
              </a:defRPr>
            </a:lvl9pPr>
          </a:lstStyle>
          <a:p>
            <a:pPr lvl="0"/>
            <a:r>
              <a:rPr lang="zh-CN" altLang="en-US"/>
              <a:t>单击此处编辑母版文本样式</a:t>
            </a:r>
          </a:p>
        </p:txBody>
      </p:sp>
      <p:sp>
        <p:nvSpPr>
          <p:cNvPr id="27" name="Content Placeholder 31"/>
          <p:cNvSpPr>
            <a:spLocks noGrp="1"/>
          </p:cNvSpPr>
          <p:nvPr>
            <p:ph sz="quarter" idx="22"/>
          </p:nvPr>
        </p:nvSpPr>
        <p:spPr>
          <a:xfrm>
            <a:off x="5164936" y="2166478"/>
            <a:ext cx="3507939" cy="2376821"/>
          </a:xfrm>
          <a:solidFill>
            <a:srgbClr val="F2F2F2"/>
          </a:solidFill>
        </p:spPr>
        <p:txBody>
          <a:bodyPr>
            <a:noAutofit/>
          </a:bodyPr>
          <a:lstStyle>
            <a:lvl1pPr marL="130302" indent="-130302">
              <a:spcBef>
                <a:spcPts val="450"/>
              </a:spcBef>
              <a:defRPr sz="1050" baseline="0"/>
            </a:lvl1pPr>
            <a:lvl2pPr marL="308610" indent="-137160">
              <a:spcBef>
                <a:spcPts val="150"/>
              </a:spcBef>
              <a:defRPr sz="1050"/>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31" name="Text Placeholder 13"/>
          <p:cNvSpPr>
            <a:spLocks noGrp="1"/>
          </p:cNvSpPr>
          <p:nvPr>
            <p:ph type="body" sz="quarter" idx="24"/>
          </p:nvPr>
        </p:nvSpPr>
        <p:spPr>
          <a:xfrm>
            <a:off x="1474469" y="1542335"/>
            <a:ext cx="3429000" cy="822960"/>
          </a:xfrm>
        </p:spPr>
        <p:txBody>
          <a:bodyPr anchor="ctr"/>
          <a:lstStyle>
            <a:lvl1pPr marL="130302" indent="-130302" algn="l">
              <a:spcBef>
                <a:spcPts val="450"/>
              </a:spcBef>
              <a:defRPr sz="1050">
                <a:solidFill>
                  <a:srgbClr val="01559F"/>
                </a:solidFill>
              </a:defRPr>
            </a:lvl1pPr>
            <a:lvl2pPr marL="308610" indent="-137160" algn="l">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2" name="Text Placeholder 13"/>
          <p:cNvSpPr>
            <a:spLocks noGrp="1"/>
          </p:cNvSpPr>
          <p:nvPr>
            <p:ph type="body" sz="quarter" idx="25"/>
          </p:nvPr>
        </p:nvSpPr>
        <p:spPr>
          <a:xfrm>
            <a:off x="1474469" y="2651760"/>
            <a:ext cx="3429000" cy="822960"/>
          </a:xfrm>
        </p:spPr>
        <p:txBody>
          <a:bodyPr anchor="ctr"/>
          <a:lstStyle>
            <a:lvl1pPr marL="130302" indent="-130302" algn="l">
              <a:spcBef>
                <a:spcPts val="450"/>
              </a:spcBef>
              <a:defRPr sz="1050">
                <a:solidFill>
                  <a:srgbClr val="01559F"/>
                </a:solidFill>
              </a:defRPr>
            </a:lvl1pPr>
            <a:lvl2pPr marL="308610" indent="-137160">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3" name="Text Placeholder 13"/>
          <p:cNvSpPr>
            <a:spLocks noGrp="1"/>
          </p:cNvSpPr>
          <p:nvPr>
            <p:ph type="body" sz="quarter" idx="26"/>
          </p:nvPr>
        </p:nvSpPr>
        <p:spPr>
          <a:xfrm>
            <a:off x="1474469" y="3747135"/>
            <a:ext cx="3429000" cy="822960"/>
          </a:xfrm>
        </p:spPr>
        <p:txBody>
          <a:bodyPr anchor="ctr"/>
          <a:lstStyle>
            <a:lvl1pPr marL="130302" indent="-130302" algn="l">
              <a:spcBef>
                <a:spcPts val="450"/>
              </a:spcBef>
              <a:defRPr sz="1050">
                <a:solidFill>
                  <a:srgbClr val="01559F"/>
                </a:solidFill>
              </a:defRPr>
            </a:lvl1pPr>
            <a:lvl2pPr marL="308610" indent="-137160" algn="l">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4" name="Text Placeholder 13"/>
          <p:cNvSpPr>
            <a:spLocks noGrp="1"/>
          </p:cNvSpPr>
          <p:nvPr>
            <p:ph type="body" sz="quarter" idx="27"/>
          </p:nvPr>
        </p:nvSpPr>
        <p:spPr>
          <a:xfrm>
            <a:off x="5164930" y="1154430"/>
            <a:ext cx="3511296" cy="960120"/>
          </a:xfrm>
        </p:spPr>
        <p:txBody>
          <a:bodyPr/>
          <a:lstStyle>
            <a:lvl1pPr marL="0" indent="0">
              <a:spcBef>
                <a:spcPts val="450"/>
              </a:spcBef>
              <a:buNone/>
              <a:defRPr sz="900"/>
            </a:lvl1pPr>
            <a:lvl2pPr marL="240030" indent="-137160">
              <a:spcBef>
                <a:spcPts val="150"/>
              </a:spcBef>
              <a:defRPr sz="900"/>
            </a:lvl2pPr>
            <a:lvl3pPr marL="377190" indent="-137160">
              <a:spcBef>
                <a:spcPts val="150"/>
              </a:spcBef>
              <a:defRPr sz="900"/>
            </a:lvl3pPr>
            <a:lvl4pPr marL="377190" indent="-137160">
              <a:spcBef>
                <a:spcPts val="150"/>
              </a:spcBef>
              <a:defRPr sz="900"/>
            </a:lvl4pPr>
            <a:lvl5pPr marL="377190" indent="-137160">
              <a:spcBef>
                <a:spcPts val="150"/>
              </a:spcBef>
              <a:defRPr sz="900"/>
            </a:lvl5pPr>
            <a:lvl6pPr marL="377190" indent="-137160">
              <a:spcBef>
                <a:spcPts val="150"/>
              </a:spcBef>
              <a:defRPr sz="900"/>
            </a:lvl6pPr>
            <a:lvl7pPr marL="377190" indent="-137160">
              <a:spcBef>
                <a:spcPts val="150"/>
              </a:spcBef>
              <a:defRPr sz="900"/>
            </a:lvl7pPr>
            <a:lvl8pPr marL="377190" indent="-137160">
              <a:spcBef>
                <a:spcPts val="150"/>
              </a:spcBef>
              <a:defRPr sz="900"/>
            </a:lvl8pPr>
            <a:lvl9pPr marL="377190" indent="-137160">
              <a:spcBef>
                <a:spcPts val="150"/>
              </a:spcBef>
              <a:defRPr sz="900"/>
            </a:lvl9pPr>
          </a:lstStyle>
          <a:p>
            <a:pPr lvl="0"/>
            <a:r>
              <a:rPr lang="zh-CN" altLang="en-US"/>
              <a:t>单击此处编辑母版文本样式</a:t>
            </a:r>
          </a:p>
          <a:p>
            <a:pPr lvl="1"/>
            <a:r>
              <a:rPr lang="zh-CN" altLang="en-US"/>
              <a:t>第二级</a:t>
            </a:r>
          </a:p>
        </p:txBody>
      </p:sp>
      <p:sp>
        <p:nvSpPr>
          <p:cNvPr id="35"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3430407534"/>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Use Case">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15"/>
          <p:cNvSpPr>
            <a:spLocks noGrp="1"/>
          </p:cNvSpPr>
          <p:nvPr>
            <p:ph type="body" sz="quarter" idx="26"/>
          </p:nvPr>
        </p:nvSpPr>
        <p:spPr>
          <a:xfrm>
            <a:off x="452628" y="1098019"/>
            <a:ext cx="1131094" cy="1659636"/>
          </a:xfrm>
        </p:spPr>
        <p:txBody>
          <a:bodyPr>
            <a:normAutofit/>
          </a:bodyPr>
          <a:lstStyle>
            <a:lvl1pPr>
              <a:defRPr sz="1500"/>
            </a:lvl1pPr>
          </a:lstStyle>
          <a:p>
            <a:endParaRPr lang="en-US" dirty="0"/>
          </a:p>
        </p:txBody>
      </p:sp>
      <p:sp>
        <p:nvSpPr>
          <p:cNvPr id="5" name="Content Placeholder 12"/>
          <p:cNvSpPr>
            <a:spLocks noGrp="1"/>
          </p:cNvSpPr>
          <p:nvPr>
            <p:ph sz="quarter" idx="23"/>
          </p:nvPr>
        </p:nvSpPr>
        <p:spPr>
          <a:xfrm>
            <a:off x="1680247" y="1098020"/>
            <a:ext cx="2783681" cy="1658541"/>
          </a:xfrm>
        </p:spPr>
        <p:txBody>
          <a:bodyPr/>
          <a:lstStyle/>
          <a:p>
            <a:endParaRPr lang="en-US"/>
          </a:p>
        </p:txBody>
      </p:sp>
      <p:sp>
        <p:nvSpPr>
          <p:cNvPr id="6" name="Text Placeholder 14"/>
          <p:cNvSpPr>
            <a:spLocks noGrp="1"/>
          </p:cNvSpPr>
          <p:nvPr>
            <p:ph type="body" sz="quarter" idx="25"/>
          </p:nvPr>
        </p:nvSpPr>
        <p:spPr>
          <a:xfrm>
            <a:off x="452628" y="2885504"/>
            <a:ext cx="1131094" cy="1659636"/>
          </a:xfrm>
        </p:spPr>
        <p:txBody>
          <a:bodyPr>
            <a:normAutofit/>
          </a:bodyPr>
          <a:lstStyle>
            <a:lvl1pPr>
              <a:defRPr sz="1500"/>
            </a:lvl1pPr>
          </a:lstStyle>
          <a:p>
            <a:endParaRPr lang="en-US" dirty="0"/>
          </a:p>
        </p:txBody>
      </p:sp>
      <p:sp>
        <p:nvSpPr>
          <p:cNvPr id="7" name="Content Placeholder 13"/>
          <p:cNvSpPr>
            <a:spLocks noGrp="1"/>
          </p:cNvSpPr>
          <p:nvPr>
            <p:ph sz="quarter" idx="24"/>
          </p:nvPr>
        </p:nvSpPr>
        <p:spPr>
          <a:xfrm>
            <a:off x="1680247" y="2885504"/>
            <a:ext cx="2783681" cy="1658541"/>
          </a:xfrm>
        </p:spPr>
        <p:txBody>
          <a:bodyPr/>
          <a:lstStyle/>
          <a:p>
            <a:endParaRPr lang="en-US"/>
          </a:p>
        </p:txBody>
      </p:sp>
      <p:sp>
        <p:nvSpPr>
          <p:cNvPr id="8" name="Text Placeholder 10"/>
          <p:cNvSpPr>
            <a:spLocks noGrp="1"/>
          </p:cNvSpPr>
          <p:nvPr>
            <p:ph type="body" sz="quarter" idx="17"/>
          </p:nvPr>
        </p:nvSpPr>
        <p:spPr>
          <a:xfrm>
            <a:off x="4665225" y="1098019"/>
            <a:ext cx="1131094" cy="1659636"/>
          </a:xfrm>
        </p:spPr>
        <p:txBody>
          <a:bodyPr>
            <a:normAutofit/>
          </a:bodyPr>
          <a:lstStyle>
            <a:lvl1pPr>
              <a:defRPr sz="1500"/>
            </a:lvl1pPr>
          </a:lstStyle>
          <a:p>
            <a:endParaRPr lang="en-US" dirty="0"/>
          </a:p>
        </p:txBody>
      </p:sp>
      <p:sp>
        <p:nvSpPr>
          <p:cNvPr id="9" name="Content Placeholder 11"/>
          <p:cNvSpPr>
            <a:spLocks noGrp="1"/>
          </p:cNvSpPr>
          <p:nvPr>
            <p:ph sz="quarter" idx="22"/>
          </p:nvPr>
        </p:nvSpPr>
        <p:spPr>
          <a:xfrm>
            <a:off x="5889221" y="1098020"/>
            <a:ext cx="2783681" cy="1658541"/>
          </a:xfrm>
        </p:spPr>
        <p:txBody>
          <a:bodyPr/>
          <a:lstStyle/>
          <a:p>
            <a:endParaRPr lang="en-US"/>
          </a:p>
        </p:txBody>
      </p:sp>
      <p:sp>
        <p:nvSpPr>
          <p:cNvPr id="10" name="Text Placeholder 9"/>
          <p:cNvSpPr>
            <a:spLocks noGrp="1"/>
          </p:cNvSpPr>
          <p:nvPr>
            <p:ph type="body" sz="quarter" idx="16"/>
          </p:nvPr>
        </p:nvSpPr>
        <p:spPr>
          <a:xfrm>
            <a:off x="4665225" y="2885504"/>
            <a:ext cx="1131094" cy="1659636"/>
          </a:xfrm>
        </p:spPr>
        <p:txBody>
          <a:bodyPr>
            <a:normAutofit/>
          </a:bodyPr>
          <a:lstStyle>
            <a:lvl1pPr>
              <a:defRPr sz="1500"/>
            </a:lvl1pPr>
          </a:lstStyle>
          <a:p>
            <a:endParaRPr lang="en-US" dirty="0"/>
          </a:p>
        </p:txBody>
      </p:sp>
      <p:sp>
        <p:nvSpPr>
          <p:cNvPr id="11" name="Content Placeholder 8"/>
          <p:cNvSpPr>
            <a:spLocks noGrp="1"/>
          </p:cNvSpPr>
          <p:nvPr>
            <p:ph sz="quarter" idx="13"/>
          </p:nvPr>
        </p:nvSpPr>
        <p:spPr>
          <a:xfrm>
            <a:off x="5889188" y="2885504"/>
            <a:ext cx="2784348" cy="1659636"/>
          </a:xfrm>
        </p:spPr>
        <p:txBody>
          <a:bodyPr/>
          <a:lstStyle/>
          <a:p>
            <a:endParaRPr lang="en-US"/>
          </a:p>
        </p:txBody>
      </p:sp>
      <p:sp>
        <p:nvSpPr>
          <p:cNvPr id="12"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1803168474"/>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Solutions—Benefits Option 1">
    <p:spTree>
      <p:nvGrpSpPr>
        <p:cNvPr id="1" name=""/>
        <p:cNvGrpSpPr/>
        <p:nvPr/>
      </p:nvGrpSpPr>
      <p:grpSpPr>
        <a:xfrm>
          <a:off x="0" y="0"/>
          <a:ext cx="0" cy="0"/>
          <a:chOff x="0" y="0"/>
          <a:chExt cx="0" cy="0"/>
        </a:xfrm>
      </p:grpSpPr>
      <p:sp>
        <p:nvSpPr>
          <p:cNvPr id="11" name="Rectangle 17"/>
          <p:cNvSpPr/>
          <p:nvPr userDrawn="1"/>
        </p:nvSpPr>
        <p:spPr>
          <a:xfrm>
            <a:off x="450850" y="4638675"/>
            <a:ext cx="8235950" cy="20241"/>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2" name="Rectangle 18"/>
          <p:cNvSpPr/>
          <p:nvPr userDrawn="1"/>
        </p:nvSpPr>
        <p:spPr>
          <a:xfrm>
            <a:off x="449264" y="1022747"/>
            <a:ext cx="4046537" cy="1159669"/>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3" name="Rectangle 19"/>
          <p:cNvSpPr/>
          <p:nvPr userDrawn="1"/>
        </p:nvSpPr>
        <p:spPr>
          <a:xfrm>
            <a:off x="4629150" y="1022747"/>
            <a:ext cx="4046538" cy="1152525"/>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4" name="Rectangle 20"/>
          <p:cNvSpPr/>
          <p:nvPr userDrawn="1"/>
        </p:nvSpPr>
        <p:spPr>
          <a:xfrm>
            <a:off x="450850" y="2271713"/>
            <a:ext cx="8235950" cy="21431"/>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5" name="Rectangle 21"/>
          <p:cNvSpPr/>
          <p:nvPr userDrawn="1"/>
        </p:nvSpPr>
        <p:spPr>
          <a:xfrm>
            <a:off x="449264" y="1022748"/>
            <a:ext cx="4046537" cy="20240"/>
          </a:xfrm>
          <a:prstGeom prst="rect">
            <a:avLst/>
          </a:prstGeom>
          <a:solidFill>
            <a:srgbClr val="01559F"/>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Rectangle 22"/>
          <p:cNvSpPr/>
          <p:nvPr userDrawn="1"/>
        </p:nvSpPr>
        <p:spPr>
          <a:xfrm>
            <a:off x="4629150" y="1022748"/>
            <a:ext cx="4046538" cy="20240"/>
          </a:xfrm>
          <a:prstGeom prst="rect">
            <a:avLst/>
          </a:prstGeom>
          <a:solidFill>
            <a:srgbClr val="01559F"/>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24" name="Text Placeholder 18"/>
          <p:cNvSpPr>
            <a:spLocks noGrp="1"/>
          </p:cNvSpPr>
          <p:nvPr>
            <p:ph type="body" sz="quarter" idx="15"/>
          </p:nvPr>
        </p:nvSpPr>
        <p:spPr>
          <a:xfrm>
            <a:off x="513294" y="1089660"/>
            <a:ext cx="1028700" cy="1028700"/>
          </a:xfrm>
        </p:spPr>
        <p:txBody>
          <a:bodyPr anchor="ctr">
            <a:noAutofit/>
          </a:bodyPr>
          <a:lstStyle>
            <a:lvl1pPr marL="0" indent="0" algn="r">
              <a:lnSpc>
                <a:spcPct val="100000"/>
              </a:lnSpc>
              <a:spcBef>
                <a:spcPts val="0"/>
              </a:spcBef>
              <a:buNone/>
              <a:defRPr sz="1500" b="1" baseline="0">
                <a:solidFill>
                  <a:srgbClr val="01559F"/>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5" name="Text Placeholder 18"/>
          <p:cNvSpPr>
            <a:spLocks noGrp="1"/>
          </p:cNvSpPr>
          <p:nvPr>
            <p:ph type="body" sz="quarter" idx="26"/>
          </p:nvPr>
        </p:nvSpPr>
        <p:spPr>
          <a:xfrm>
            <a:off x="4689815" y="1089660"/>
            <a:ext cx="1028700" cy="1028700"/>
          </a:xfrm>
        </p:spPr>
        <p:txBody>
          <a:bodyPr anchor="ctr">
            <a:noAutofit/>
          </a:bodyPr>
          <a:lstStyle>
            <a:lvl1pPr marL="0" indent="0" algn="r">
              <a:lnSpc>
                <a:spcPct val="100000"/>
              </a:lnSpc>
              <a:spcBef>
                <a:spcPts val="0"/>
              </a:spcBef>
              <a:buNone/>
              <a:defRPr sz="1500" b="1" baseline="0">
                <a:solidFill>
                  <a:srgbClr val="01559F"/>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6" name="Content Placeholder 31"/>
          <p:cNvSpPr>
            <a:spLocks noGrp="1"/>
          </p:cNvSpPr>
          <p:nvPr>
            <p:ph sz="quarter" idx="22"/>
          </p:nvPr>
        </p:nvSpPr>
        <p:spPr>
          <a:xfrm>
            <a:off x="450056" y="2383642"/>
            <a:ext cx="4046220" cy="2136839"/>
          </a:xfrm>
          <a:solidFill>
            <a:srgbClr val="F2F2F2"/>
          </a:solidFill>
        </p:spPr>
        <p:txBody>
          <a:bodyPr>
            <a:noAutofit/>
          </a:bodyPr>
          <a:lstStyle>
            <a:lvl1pPr marL="130302" indent="-130302" algn="ctr">
              <a:spcBef>
                <a:spcPts val="450"/>
              </a:spcBef>
              <a:defRPr sz="1050" baseline="0">
                <a:solidFill>
                  <a:srgbClr val="01559F"/>
                </a:solidFill>
              </a:defRPr>
            </a:lvl1pPr>
            <a:lvl2pPr marL="171450" indent="0" algn="ctr">
              <a:spcBef>
                <a:spcPts val="150"/>
              </a:spcBef>
              <a:buNone/>
              <a:defRPr sz="1050">
                <a:solidFill>
                  <a:srgbClr val="01559F"/>
                </a:solidFill>
              </a:defRPr>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27" name="Text Placeholder 18"/>
          <p:cNvSpPr>
            <a:spLocks noGrp="1"/>
          </p:cNvSpPr>
          <p:nvPr>
            <p:ph type="body" sz="quarter" idx="28"/>
          </p:nvPr>
        </p:nvSpPr>
        <p:spPr>
          <a:xfrm>
            <a:off x="4689815" y="2383631"/>
            <a:ext cx="1131570" cy="2139696"/>
          </a:xfrm>
        </p:spPr>
        <p:txBody>
          <a:bodyPr anchor="ctr">
            <a:noAutofit/>
          </a:bodyPr>
          <a:lstStyle>
            <a:lvl1pPr marL="0" indent="0" algn="r">
              <a:lnSpc>
                <a:spcPct val="100000"/>
              </a:lnSpc>
              <a:spcBef>
                <a:spcPts val="0"/>
              </a:spcBef>
              <a:buNone/>
              <a:defRPr sz="1500" b="1" baseline="0">
                <a:solidFill>
                  <a:schemeClr val="accent4"/>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8" name="Content Placeholder 6"/>
          <p:cNvSpPr>
            <a:spLocks noGrp="1"/>
          </p:cNvSpPr>
          <p:nvPr>
            <p:ph sz="quarter" idx="27"/>
          </p:nvPr>
        </p:nvSpPr>
        <p:spPr>
          <a:xfrm>
            <a:off x="5849083" y="2383631"/>
            <a:ext cx="2759468" cy="2139696"/>
          </a:xfrm>
        </p:spPr>
        <p:txBody>
          <a:bodyPr anchor="ctr">
            <a:noAutofit/>
          </a:bodyPr>
          <a:lstStyle>
            <a:lvl1pPr marL="214313" indent="-214313" algn="l">
              <a:spcBef>
                <a:spcPts val="450"/>
              </a:spcBef>
              <a:buFont typeface="Arial" panose="020B0604020202020204" pitchFamily="34" charset="0"/>
              <a:buChar char="•"/>
              <a:defRPr sz="1200" baseline="0">
                <a:solidFill>
                  <a:srgbClr val="01559F"/>
                </a:solidFill>
              </a:defRPr>
            </a:lvl1pPr>
            <a:lvl2pPr marL="308610" indent="-137160" algn="l">
              <a:spcBef>
                <a:spcPts val="150"/>
              </a:spcBef>
              <a:defRPr sz="1050">
                <a:solidFill>
                  <a:srgbClr val="01559F"/>
                </a:solidFill>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
        <p:nvSpPr>
          <p:cNvPr id="29" name="Text Placeholder 13"/>
          <p:cNvSpPr>
            <a:spLocks noGrp="1"/>
          </p:cNvSpPr>
          <p:nvPr>
            <p:ph type="body" sz="quarter" idx="30"/>
          </p:nvPr>
        </p:nvSpPr>
        <p:spPr>
          <a:xfrm>
            <a:off x="1572672" y="1089691"/>
            <a:ext cx="2857500" cy="1030604"/>
          </a:xfrm>
        </p:spPr>
        <p:txBody>
          <a:bodyPr anchor="ctr"/>
          <a:lstStyle>
            <a:lvl1pPr marL="214313" indent="-214313" algn="l">
              <a:buFont typeface="Arial" panose="020B0604020202020204" pitchFamily="34" charset="0"/>
              <a:buChar char="•"/>
              <a:defRPr sz="1200">
                <a:solidFill>
                  <a:srgbClr val="01559F"/>
                </a:solidFill>
              </a:defRPr>
            </a:lvl1pPr>
            <a:lvl2pPr marL="317183" indent="-214313" algn="l">
              <a:spcBef>
                <a:spcPts val="150"/>
              </a:spcBef>
              <a:buFont typeface="Arial" panose="020B0604020202020204" pitchFamily="34" charset="0"/>
              <a:buChar char="•"/>
              <a:defRPr sz="1050">
                <a:solidFill>
                  <a:srgbClr val="01559F"/>
                </a:solidFill>
              </a:defRPr>
            </a:lvl2pPr>
            <a:lvl3pPr marL="377190" indent="-137160">
              <a:spcBef>
                <a:spcPts val="150"/>
              </a:spcBef>
              <a:defRPr sz="1050"/>
            </a:lvl3pPr>
            <a:lvl4pPr marL="377190" indent="-137160">
              <a:spcBef>
                <a:spcPts val="150"/>
              </a:spcBef>
              <a:defRPr sz="1050"/>
            </a:lvl4pPr>
            <a:lvl5pPr marL="377190" indent="-137160">
              <a:spcBef>
                <a:spcPts val="150"/>
              </a:spcBef>
              <a:defRPr sz="1050"/>
            </a:lvl5pPr>
            <a:lvl6pPr marL="377190" indent="-137160">
              <a:spcBef>
                <a:spcPts val="150"/>
              </a:spcBef>
              <a:defRPr sz="1050"/>
            </a:lvl6pPr>
            <a:lvl7pPr marL="377190" indent="-137160">
              <a:spcBef>
                <a:spcPts val="150"/>
              </a:spcBef>
              <a:defRPr sz="1050"/>
            </a:lvl7pPr>
            <a:lvl8pPr marL="377190" indent="-137160">
              <a:spcBef>
                <a:spcPts val="150"/>
              </a:spcBef>
              <a:defRPr sz="1050"/>
            </a:lvl8pPr>
            <a:lvl9pPr marL="377190" indent="-137160">
              <a:spcBef>
                <a:spcPts val="150"/>
              </a:spcBef>
              <a:defRPr sz="1050"/>
            </a:lvl9pPr>
          </a:lstStyle>
          <a:p>
            <a:pPr lvl="0"/>
            <a:r>
              <a:rPr lang="zh-CN" altLang="en-US"/>
              <a:t>单击此处编辑母版文本样式</a:t>
            </a:r>
          </a:p>
          <a:p>
            <a:pPr lvl="1"/>
            <a:r>
              <a:rPr lang="zh-CN" altLang="en-US"/>
              <a:t>第二级</a:t>
            </a:r>
          </a:p>
        </p:txBody>
      </p:sp>
      <p:sp>
        <p:nvSpPr>
          <p:cNvPr id="30" name="Text Placeholder 13"/>
          <p:cNvSpPr>
            <a:spLocks noGrp="1"/>
          </p:cNvSpPr>
          <p:nvPr>
            <p:ph type="body" sz="quarter" idx="31"/>
          </p:nvPr>
        </p:nvSpPr>
        <p:spPr>
          <a:xfrm>
            <a:off x="5751051" y="1089691"/>
            <a:ext cx="2857500" cy="1030604"/>
          </a:xfrm>
        </p:spPr>
        <p:txBody>
          <a:bodyPr anchor="ctr"/>
          <a:lstStyle>
            <a:lvl1pPr marL="214313" indent="-214313" algn="l">
              <a:buFont typeface="Arial" panose="020B0604020202020204" pitchFamily="34" charset="0"/>
              <a:buChar char="•"/>
              <a:defRPr sz="1200">
                <a:solidFill>
                  <a:srgbClr val="01559F"/>
                </a:solidFill>
              </a:defRPr>
            </a:lvl1pPr>
            <a:lvl2pPr marL="240030" indent="-137160">
              <a:spcBef>
                <a:spcPts val="150"/>
              </a:spcBef>
              <a:defRPr sz="1050">
                <a:solidFill>
                  <a:srgbClr val="01559F"/>
                </a:solidFill>
              </a:defRPr>
            </a:lvl2pPr>
            <a:lvl3pPr marL="377190" indent="-137160">
              <a:spcBef>
                <a:spcPts val="150"/>
              </a:spcBef>
              <a:defRPr sz="1050"/>
            </a:lvl3pPr>
            <a:lvl4pPr marL="377190" indent="-137160">
              <a:spcBef>
                <a:spcPts val="150"/>
              </a:spcBef>
              <a:defRPr sz="1050"/>
            </a:lvl4pPr>
            <a:lvl5pPr marL="377190" indent="-137160">
              <a:spcBef>
                <a:spcPts val="150"/>
              </a:spcBef>
              <a:defRPr sz="1050"/>
            </a:lvl5pPr>
            <a:lvl6pPr marL="377190" indent="-137160">
              <a:spcBef>
                <a:spcPts val="150"/>
              </a:spcBef>
              <a:defRPr sz="1050"/>
            </a:lvl6pPr>
            <a:lvl7pPr marL="377190" indent="-137160">
              <a:spcBef>
                <a:spcPts val="150"/>
              </a:spcBef>
              <a:defRPr sz="1050"/>
            </a:lvl7pPr>
            <a:lvl8pPr marL="377190" indent="-137160">
              <a:spcBef>
                <a:spcPts val="150"/>
              </a:spcBef>
              <a:defRPr sz="1050"/>
            </a:lvl8pPr>
            <a:lvl9pPr marL="377190" indent="-137160">
              <a:spcBef>
                <a:spcPts val="150"/>
              </a:spcBef>
              <a:defRPr sz="1050"/>
            </a:lvl9pPr>
          </a:lstStyle>
          <a:p>
            <a:pPr lvl="0"/>
            <a:r>
              <a:rPr lang="zh-CN" altLang="en-US"/>
              <a:t>单击此处编辑母版文本样式</a:t>
            </a:r>
          </a:p>
          <a:p>
            <a:pPr lvl="1"/>
            <a:r>
              <a:rPr lang="zh-CN" altLang="en-US"/>
              <a:t>第二级</a:t>
            </a:r>
          </a:p>
        </p:txBody>
      </p:sp>
      <p:sp>
        <p:nvSpPr>
          <p:cNvPr id="31"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261727253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Solutions—Benefits Option 2 ">
    <p:spTree>
      <p:nvGrpSpPr>
        <p:cNvPr id="1" name=""/>
        <p:cNvGrpSpPr/>
        <p:nvPr/>
      </p:nvGrpSpPr>
      <p:grpSpPr>
        <a:xfrm>
          <a:off x="0" y="0"/>
          <a:ext cx="0" cy="0"/>
          <a:chOff x="0" y="0"/>
          <a:chExt cx="0" cy="0"/>
        </a:xfrm>
      </p:grpSpPr>
      <p:sp>
        <p:nvSpPr>
          <p:cNvPr id="13" name="Rectangle 2"/>
          <p:cNvSpPr/>
          <p:nvPr userDrawn="1"/>
        </p:nvSpPr>
        <p:spPr>
          <a:xfrm>
            <a:off x="457200" y="1022748"/>
            <a:ext cx="4114800" cy="20240"/>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Rectangle 3"/>
          <p:cNvSpPr/>
          <p:nvPr userDrawn="1"/>
        </p:nvSpPr>
        <p:spPr>
          <a:xfrm>
            <a:off x="457200" y="4618435"/>
            <a:ext cx="4114800" cy="20240"/>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7" name="Rectangle 4"/>
          <p:cNvSpPr/>
          <p:nvPr userDrawn="1"/>
        </p:nvSpPr>
        <p:spPr>
          <a:xfrm>
            <a:off x="5600700" y="1022748"/>
            <a:ext cx="3086100" cy="1206103"/>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8" name="Rectangle 5"/>
          <p:cNvSpPr/>
          <p:nvPr userDrawn="1"/>
        </p:nvSpPr>
        <p:spPr>
          <a:xfrm>
            <a:off x="5592763" y="2422922"/>
            <a:ext cx="3086100" cy="2195513"/>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9" name="Rectangle 6"/>
          <p:cNvSpPr/>
          <p:nvPr userDrawn="1"/>
        </p:nvSpPr>
        <p:spPr>
          <a:xfrm>
            <a:off x="5600700" y="1022748"/>
            <a:ext cx="3086100" cy="20240"/>
          </a:xfrm>
          <a:prstGeom prst="rect">
            <a:avLst/>
          </a:prstGeom>
          <a:solidFill>
            <a:schemeClr val="accent3"/>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0" name="Rectangle 7"/>
          <p:cNvSpPr/>
          <p:nvPr userDrawn="1"/>
        </p:nvSpPr>
        <p:spPr>
          <a:xfrm>
            <a:off x="5592763" y="2422923"/>
            <a:ext cx="3086100" cy="20240"/>
          </a:xfrm>
          <a:prstGeom prst="rect">
            <a:avLst/>
          </a:prstGeom>
          <a:solidFill>
            <a:schemeClr val="accent4"/>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9" name="Content Placeholder 31"/>
          <p:cNvSpPr>
            <a:spLocks noGrp="1"/>
          </p:cNvSpPr>
          <p:nvPr>
            <p:ph sz="quarter" idx="22"/>
          </p:nvPr>
        </p:nvSpPr>
        <p:spPr>
          <a:xfrm>
            <a:off x="476250" y="1108710"/>
            <a:ext cx="4057650" cy="3425190"/>
          </a:xfrm>
          <a:solidFill>
            <a:srgbClr val="F2F2F2"/>
          </a:solidFill>
        </p:spPr>
        <p:txBody>
          <a:bodyPr>
            <a:noAutofit/>
          </a:bodyPr>
          <a:lstStyle>
            <a:lvl1pPr marL="0" indent="0" algn="l">
              <a:spcBef>
                <a:spcPts val="450"/>
              </a:spcBef>
              <a:buFont typeface="Arial" panose="020B0604020202020204" pitchFamily="34" charset="0"/>
              <a:buNone/>
              <a:defRPr sz="1050" baseline="0">
                <a:solidFill>
                  <a:srgbClr val="01559F"/>
                </a:solidFill>
              </a:defRPr>
            </a:lvl1pPr>
            <a:lvl2pPr marL="171450" indent="0" algn="l">
              <a:spcBef>
                <a:spcPts val="150"/>
              </a:spcBef>
              <a:buNone/>
              <a:defRPr sz="1050">
                <a:solidFill>
                  <a:srgbClr val="01559F"/>
                </a:solidFill>
              </a:defRPr>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10" name="Text Placeholder 18"/>
          <p:cNvSpPr>
            <a:spLocks noGrp="1"/>
          </p:cNvSpPr>
          <p:nvPr>
            <p:ph type="body" sz="quarter" idx="15"/>
          </p:nvPr>
        </p:nvSpPr>
        <p:spPr>
          <a:xfrm>
            <a:off x="4677156" y="1111091"/>
            <a:ext cx="923544" cy="1028700"/>
          </a:xfrm>
        </p:spPr>
        <p:txBody>
          <a:bodyPr anchor="ctr">
            <a:noAutofit/>
          </a:bodyPr>
          <a:lstStyle>
            <a:lvl1pPr marL="0" indent="0">
              <a:lnSpc>
                <a:spcPct val="100000"/>
              </a:lnSpc>
              <a:spcBef>
                <a:spcPts val="0"/>
              </a:spcBef>
              <a:buNone/>
              <a:defRPr sz="1500" b="1" baseline="0">
                <a:solidFill>
                  <a:schemeClr val="accent3"/>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11" name="Text Placeholder 18"/>
          <p:cNvSpPr>
            <a:spLocks noGrp="1"/>
          </p:cNvSpPr>
          <p:nvPr>
            <p:ph type="body" sz="quarter" idx="26"/>
          </p:nvPr>
        </p:nvSpPr>
        <p:spPr>
          <a:xfrm>
            <a:off x="4677156" y="2539365"/>
            <a:ext cx="923544" cy="1961388"/>
          </a:xfrm>
        </p:spPr>
        <p:txBody>
          <a:bodyPr anchor="ctr">
            <a:noAutofit/>
          </a:bodyPr>
          <a:lstStyle>
            <a:lvl1pPr marL="0" indent="0">
              <a:lnSpc>
                <a:spcPct val="100000"/>
              </a:lnSpc>
              <a:spcBef>
                <a:spcPts val="0"/>
              </a:spcBef>
              <a:buNone/>
              <a:defRPr sz="1500" b="1" baseline="0">
                <a:solidFill>
                  <a:schemeClr val="accent4"/>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12" name="Content Placeholder 6"/>
          <p:cNvSpPr>
            <a:spLocks noGrp="1"/>
          </p:cNvSpPr>
          <p:nvPr>
            <p:ph sz="quarter" idx="28"/>
          </p:nvPr>
        </p:nvSpPr>
        <p:spPr>
          <a:xfrm>
            <a:off x="5724549" y="2539365"/>
            <a:ext cx="2843123" cy="1962150"/>
          </a:xfrm>
        </p:spPr>
        <p:txBody>
          <a:bodyPr anchor="ctr">
            <a:noAutofit/>
          </a:bodyPr>
          <a:lstStyle>
            <a:lvl1pPr marL="130302" indent="-130302" algn="l">
              <a:spcBef>
                <a:spcPts val="450"/>
              </a:spcBef>
              <a:buFont typeface="Arial" panose="020B0604020202020204" pitchFamily="34" charset="0"/>
              <a:buChar char="•"/>
              <a:defRPr sz="1050" kern="1200" baseline="0" dirty="0">
                <a:solidFill>
                  <a:srgbClr val="01559F"/>
                </a:solidFill>
                <a:latin typeface="+mn-lt"/>
                <a:ea typeface="+mn-ea"/>
                <a:cs typeface="+mn-cs"/>
              </a:defRPr>
            </a:lvl1pPr>
            <a:lvl2pPr marL="308610" indent="-137160" algn="l">
              <a:spcBef>
                <a:spcPts val="150"/>
              </a:spcBef>
              <a:defRPr sz="1050" kern="1200" baseline="0" dirty="0">
                <a:solidFill>
                  <a:srgbClr val="01559F"/>
                </a:solidFill>
                <a:latin typeface="+mn-lt"/>
                <a:ea typeface="+mn-ea"/>
                <a:cs typeface="+mn-cs"/>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
        <p:nvSpPr>
          <p:cNvPr id="14"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
        <p:nvSpPr>
          <p:cNvPr id="15" name="Content Placeholder 6"/>
          <p:cNvSpPr>
            <a:spLocks noGrp="1"/>
          </p:cNvSpPr>
          <p:nvPr>
            <p:ph sz="quarter" idx="29"/>
          </p:nvPr>
        </p:nvSpPr>
        <p:spPr>
          <a:xfrm>
            <a:off x="5724549" y="1108751"/>
            <a:ext cx="2843123" cy="1031081"/>
          </a:xfrm>
        </p:spPr>
        <p:txBody>
          <a:bodyPr anchor="ctr">
            <a:noAutofit/>
          </a:bodyPr>
          <a:lstStyle>
            <a:lvl1pPr marL="130302" indent="-130302" algn="l">
              <a:spcBef>
                <a:spcPts val="450"/>
              </a:spcBef>
              <a:buFont typeface="Arial" panose="020B0604020202020204" pitchFamily="34" charset="0"/>
              <a:buChar char="•"/>
              <a:defRPr sz="1050" kern="1200" baseline="0" dirty="0">
                <a:solidFill>
                  <a:srgbClr val="01559F"/>
                </a:solidFill>
                <a:latin typeface="+mn-lt"/>
                <a:ea typeface="+mn-ea"/>
                <a:cs typeface="+mn-cs"/>
              </a:defRPr>
            </a:lvl1pPr>
            <a:lvl2pPr marL="308610" indent="-137160" algn="l">
              <a:spcBef>
                <a:spcPts val="150"/>
              </a:spcBef>
              <a:defRPr sz="1050" kern="1200" baseline="0" dirty="0">
                <a:solidFill>
                  <a:srgbClr val="01559F"/>
                </a:solidFill>
                <a:latin typeface="+mn-lt"/>
                <a:ea typeface="+mn-ea"/>
                <a:cs typeface="+mn-cs"/>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1612868913"/>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Basic Infographic">
    <p:spTree>
      <p:nvGrpSpPr>
        <p:cNvPr id="1" name=""/>
        <p:cNvGrpSpPr/>
        <p:nvPr/>
      </p:nvGrpSpPr>
      <p:grpSpPr>
        <a:xfrm>
          <a:off x="0" y="0"/>
          <a:ext cx="0" cy="0"/>
          <a:chOff x="0" y="0"/>
          <a:chExt cx="0" cy="0"/>
        </a:xfrm>
      </p:grpSpPr>
      <p:sp>
        <p:nvSpPr>
          <p:cNvPr id="19" name="Rectangle 32"/>
          <p:cNvSpPr/>
          <p:nvPr userDrawn="1"/>
        </p:nvSpPr>
        <p:spPr>
          <a:xfrm>
            <a:off x="5457826" y="2906317"/>
            <a:ext cx="3154363" cy="1297781"/>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0" name="Rectangle 33"/>
          <p:cNvSpPr/>
          <p:nvPr userDrawn="1"/>
        </p:nvSpPr>
        <p:spPr>
          <a:xfrm>
            <a:off x="5457826" y="1059656"/>
            <a:ext cx="3154363" cy="17621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1" name="Rectangle 31"/>
          <p:cNvSpPr/>
          <p:nvPr userDrawn="1"/>
        </p:nvSpPr>
        <p:spPr>
          <a:xfrm>
            <a:off x="573088" y="2441972"/>
            <a:ext cx="3154362" cy="1762125"/>
          </a:xfrm>
          <a:prstGeom prst="rect">
            <a:avLst/>
          </a:prstGeom>
          <a:solidFill>
            <a:srgbClr val="9B36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2" name="Rectangle 30"/>
          <p:cNvSpPr/>
          <p:nvPr userDrawn="1"/>
        </p:nvSpPr>
        <p:spPr>
          <a:xfrm>
            <a:off x="573088" y="1059657"/>
            <a:ext cx="3154362" cy="1297781"/>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3" name="Rectangle 46"/>
          <p:cNvSpPr/>
          <p:nvPr userDrawn="1"/>
        </p:nvSpPr>
        <p:spPr>
          <a:xfrm>
            <a:off x="3811588" y="1059656"/>
            <a:ext cx="1562100" cy="3144441"/>
          </a:xfrm>
          <a:prstGeom prst="rect">
            <a:avLst/>
          </a:prstGeom>
          <a:solidFill>
            <a:srgbClr val="0155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black"/>
              </a:solidFill>
            </a:endParaRPr>
          </a:p>
        </p:txBody>
      </p:sp>
      <p:sp>
        <p:nvSpPr>
          <p:cNvPr id="79" name="Text Placeholder 2"/>
          <p:cNvSpPr>
            <a:spLocks noGrp="1"/>
          </p:cNvSpPr>
          <p:nvPr>
            <p:ph type="body" sz="quarter" idx="14"/>
          </p:nvPr>
        </p:nvSpPr>
        <p:spPr>
          <a:xfrm>
            <a:off x="1668100" y="2441741"/>
            <a:ext cx="2058591" cy="657709"/>
          </a:xfrm>
        </p:spPr>
        <p:txBody>
          <a:bodyPr anchor="ctr"/>
          <a:lstStyle>
            <a:lvl1pPr algn="l">
              <a:defRPr>
                <a:solidFill>
                  <a:schemeClr val="bg1"/>
                </a:solidFill>
              </a:defRPr>
            </a:lvl1pPr>
          </a:lstStyle>
          <a:p>
            <a:pPr lvl="0"/>
            <a:r>
              <a:rPr lang="en-US" dirty="0"/>
              <a:t>Click to edit Master text styles</a:t>
            </a:r>
          </a:p>
        </p:txBody>
      </p:sp>
      <p:sp>
        <p:nvSpPr>
          <p:cNvPr id="80" name="Text Placeholder 73"/>
          <p:cNvSpPr>
            <a:spLocks noGrp="1"/>
          </p:cNvSpPr>
          <p:nvPr>
            <p:ph type="body" sz="quarter" idx="15"/>
          </p:nvPr>
        </p:nvSpPr>
        <p:spPr>
          <a:xfrm>
            <a:off x="572733" y="2441773"/>
            <a:ext cx="1084681" cy="1761979"/>
          </a:xfrm>
        </p:spPr>
        <p:txBody>
          <a:bodyPr anchor="ctr">
            <a:noAutofit/>
          </a:bodyPr>
          <a:lstStyle>
            <a:lvl1pPr>
              <a:defRPr sz="2700" b="1">
                <a:solidFill>
                  <a:schemeClr val="bg1"/>
                </a:solidFill>
              </a:defRPr>
            </a:lvl1pPr>
          </a:lstStyle>
          <a:p>
            <a:pPr lvl="0"/>
            <a:r>
              <a:rPr lang="en-US" dirty="0"/>
              <a:t>Click</a:t>
            </a:r>
          </a:p>
        </p:txBody>
      </p:sp>
      <p:sp>
        <p:nvSpPr>
          <p:cNvPr id="81" name="Text Placeholder 2"/>
          <p:cNvSpPr>
            <a:spLocks noGrp="1"/>
          </p:cNvSpPr>
          <p:nvPr>
            <p:ph type="body" sz="quarter" idx="16"/>
          </p:nvPr>
        </p:nvSpPr>
        <p:spPr>
          <a:xfrm>
            <a:off x="1668100" y="3099439"/>
            <a:ext cx="2058591" cy="1104272"/>
          </a:xfrm>
        </p:spPr>
        <p:txBody>
          <a:bodyPr/>
          <a:lstStyle>
            <a:lvl1pPr algn="l">
              <a:defRPr sz="1050">
                <a:solidFill>
                  <a:schemeClr val="bg1"/>
                </a:solidFill>
              </a:defRPr>
            </a:lvl1pPr>
          </a:lstStyle>
          <a:p>
            <a:pPr lvl="0"/>
            <a:r>
              <a:rPr lang="en-US" dirty="0"/>
              <a:t>Click to edit Master text styles</a:t>
            </a:r>
          </a:p>
        </p:txBody>
      </p:sp>
      <p:sp>
        <p:nvSpPr>
          <p:cNvPr id="3" name="Text Placeholder 2"/>
          <p:cNvSpPr>
            <a:spLocks noGrp="1"/>
          </p:cNvSpPr>
          <p:nvPr>
            <p:ph type="body" sz="quarter" idx="11"/>
          </p:nvPr>
        </p:nvSpPr>
        <p:spPr>
          <a:xfrm>
            <a:off x="1668100" y="1059417"/>
            <a:ext cx="2058591" cy="486966"/>
          </a:xfrm>
        </p:spPr>
        <p:txBody>
          <a:bodyPr anchor="ctr"/>
          <a:lstStyle>
            <a:lvl1pPr algn="l">
              <a:defRPr>
                <a:solidFill>
                  <a:schemeClr val="bg1"/>
                </a:solidFill>
              </a:defRPr>
            </a:lvl1pPr>
          </a:lstStyle>
          <a:p>
            <a:pPr lvl="0"/>
            <a:r>
              <a:rPr lang="en-US" dirty="0"/>
              <a:t>Click to edit Master text styles</a:t>
            </a:r>
          </a:p>
        </p:txBody>
      </p:sp>
      <p:sp>
        <p:nvSpPr>
          <p:cNvPr id="5" name="Title Placeholder 10"/>
          <p:cNvSpPr>
            <a:spLocks noGrp="1"/>
          </p:cNvSpPr>
          <p:nvPr>
            <p:ph type="title"/>
          </p:nvPr>
        </p:nvSpPr>
        <p:spPr>
          <a:xfrm>
            <a:off x="0" y="141686"/>
            <a:ext cx="9144000" cy="404840"/>
          </a:xfrm>
          <a:prstGeom prst="rect">
            <a:avLst/>
          </a:prstGeom>
        </p:spPr>
        <p:txBody>
          <a:bodyPr rtlCol="0">
            <a:normAutofit/>
          </a:bodyPr>
          <a:lstStyle/>
          <a:p>
            <a:r>
              <a:rPr lang="en-US" dirty="0"/>
              <a:t>Click to edit Master title style</a:t>
            </a:r>
          </a:p>
        </p:txBody>
      </p:sp>
      <p:sp>
        <p:nvSpPr>
          <p:cNvPr id="8" name="Text Placeholder 7"/>
          <p:cNvSpPr>
            <a:spLocks noGrp="1"/>
          </p:cNvSpPr>
          <p:nvPr>
            <p:ph type="body" sz="quarter" idx="10"/>
          </p:nvPr>
        </p:nvSpPr>
        <p:spPr>
          <a:xfrm>
            <a:off x="0" y="546525"/>
            <a:ext cx="9144000" cy="685800"/>
          </a:xfrm>
        </p:spPr>
        <p:txBody>
          <a:bodyPr/>
          <a:lstStyle/>
          <a:p>
            <a:pPr lvl="0"/>
            <a:r>
              <a:rPr lang="en-US" dirty="0"/>
              <a:t>Click to edit Master text styles</a:t>
            </a:r>
          </a:p>
        </p:txBody>
      </p:sp>
      <p:sp>
        <p:nvSpPr>
          <p:cNvPr id="74" name="Text Placeholder 73"/>
          <p:cNvSpPr>
            <a:spLocks noGrp="1"/>
          </p:cNvSpPr>
          <p:nvPr>
            <p:ph type="body" sz="quarter" idx="12"/>
          </p:nvPr>
        </p:nvSpPr>
        <p:spPr>
          <a:xfrm>
            <a:off x="572733" y="1059447"/>
            <a:ext cx="1084681" cy="1304564"/>
          </a:xfrm>
        </p:spPr>
        <p:txBody>
          <a:bodyPr anchor="ctr">
            <a:noAutofit/>
          </a:bodyPr>
          <a:lstStyle>
            <a:lvl1pPr>
              <a:defRPr sz="2700" b="1">
                <a:solidFill>
                  <a:schemeClr val="bg1"/>
                </a:solidFill>
              </a:defRPr>
            </a:lvl1pPr>
          </a:lstStyle>
          <a:p>
            <a:pPr lvl="0"/>
            <a:r>
              <a:rPr lang="en-US" dirty="0"/>
              <a:t>Click</a:t>
            </a:r>
          </a:p>
        </p:txBody>
      </p:sp>
      <p:sp>
        <p:nvSpPr>
          <p:cNvPr id="75" name="Text Placeholder 2"/>
          <p:cNvSpPr>
            <a:spLocks noGrp="1"/>
          </p:cNvSpPr>
          <p:nvPr>
            <p:ph type="body" sz="quarter" idx="13"/>
          </p:nvPr>
        </p:nvSpPr>
        <p:spPr>
          <a:xfrm>
            <a:off x="1668100" y="1547696"/>
            <a:ext cx="2058591" cy="809543"/>
          </a:xfrm>
        </p:spPr>
        <p:txBody>
          <a:bodyPr/>
          <a:lstStyle>
            <a:lvl1pPr algn="l">
              <a:defRPr sz="1050">
                <a:solidFill>
                  <a:schemeClr val="bg1"/>
                </a:solidFill>
              </a:defRPr>
            </a:lvl1pPr>
          </a:lstStyle>
          <a:p>
            <a:pPr lvl="0"/>
            <a:r>
              <a:rPr lang="en-US" dirty="0"/>
              <a:t>Click to edit Master text styles</a:t>
            </a:r>
          </a:p>
        </p:txBody>
      </p:sp>
      <p:sp>
        <p:nvSpPr>
          <p:cNvPr id="82" name="Text Placeholder 73"/>
          <p:cNvSpPr>
            <a:spLocks noGrp="1"/>
          </p:cNvSpPr>
          <p:nvPr>
            <p:ph type="body" sz="quarter" idx="17"/>
          </p:nvPr>
        </p:nvSpPr>
        <p:spPr>
          <a:xfrm>
            <a:off x="3811427" y="1059447"/>
            <a:ext cx="1561735" cy="1304564"/>
          </a:xfrm>
        </p:spPr>
        <p:txBody>
          <a:bodyPr anchor="ctr">
            <a:normAutofit/>
          </a:bodyPr>
          <a:lstStyle>
            <a:lvl1pPr>
              <a:defRPr sz="2700" b="1">
                <a:solidFill>
                  <a:schemeClr val="bg1"/>
                </a:solidFill>
              </a:defRPr>
            </a:lvl1pPr>
          </a:lstStyle>
          <a:p>
            <a:pPr lvl="0"/>
            <a:r>
              <a:rPr lang="en-US" dirty="0"/>
              <a:t>Click</a:t>
            </a:r>
          </a:p>
        </p:txBody>
      </p:sp>
      <p:sp>
        <p:nvSpPr>
          <p:cNvPr id="83" name="Text Placeholder 2"/>
          <p:cNvSpPr>
            <a:spLocks noGrp="1"/>
          </p:cNvSpPr>
          <p:nvPr>
            <p:ph type="body" sz="quarter" idx="18"/>
          </p:nvPr>
        </p:nvSpPr>
        <p:spPr>
          <a:xfrm>
            <a:off x="3811218" y="2371971"/>
            <a:ext cx="1561917" cy="433583"/>
          </a:xfrm>
        </p:spPr>
        <p:txBody>
          <a:bodyPr anchor="ctr"/>
          <a:lstStyle>
            <a:lvl1pPr algn="ctr">
              <a:defRPr>
                <a:solidFill>
                  <a:schemeClr val="bg1"/>
                </a:solidFill>
              </a:defRPr>
            </a:lvl1pPr>
          </a:lstStyle>
          <a:p>
            <a:pPr lvl="0"/>
            <a:r>
              <a:rPr lang="en-US" dirty="0"/>
              <a:t>Click to edit Master text styles</a:t>
            </a:r>
          </a:p>
        </p:txBody>
      </p:sp>
      <p:sp>
        <p:nvSpPr>
          <p:cNvPr id="84" name="Text Placeholder 2"/>
          <p:cNvSpPr>
            <a:spLocks noGrp="1"/>
          </p:cNvSpPr>
          <p:nvPr>
            <p:ph type="body" sz="quarter" idx="19"/>
          </p:nvPr>
        </p:nvSpPr>
        <p:spPr>
          <a:xfrm>
            <a:off x="3811218" y="2813535"/>
            <a:ext cx="1561917" cy="1390176"/>
          </a:xfrm>
        </p:spPr>
        <p:txBody>
          <a:bodyPr/>
          <a:lstStyle>
            <a:lvl1pPr algn="ctr">
              <a:defRPr sz="1050">
                <a:solidFill>
                  <a:schemeClr val="bg1"/>
                </a:solidFill>
              </a:defRPr>
            </a:lvl1pPr>
          </a:lstStyle>
          <a:p>
            <a:pPr lvl="0"/>
            <a:r>
              <a:rPr lang="en-US" dirty="0"/>
              <a:t>Click to edit Master text styles</a:t>
            </a:r>
          </a:p>
        </p:txBody>
      </p:sp>
      <p:sp>
        <p:nvSpPr>
          <p:cNvPr id="85" name="Text Placeholder 2"/>
          <p:cNvSpPr>
            <a:spLocks noGrp="1"/>
          </p:cNvSpPr>
          <p:nvPr>
            <p:ph type="body" sz="quarter" idx="20"/>
          </p:nvPr>
        </p:nvSpPr>
        <p:spPr>
          <a:xfrm>
            <a:off x="6553456" y="1063793"/>
            <a:ext cx="2058591" cy="657709"/>
          </a:xfrm>
        </p:spPr>
        <p:txBody>
          <a:bodyPr anchor="ctr"/>
          <a:lstStyle>
            <a:lvl1pPr algn="l">
              <a:defRPr>
                <a:solidFill>
                  <a:schemeClr val="bg1"/>
                </a:solidFill>
              </a:defRPr>
            </a:lvl1pPr>
          </a:lstStyle>
          <a:p>
            <a:pPr lvl="0"/>
            <a:r>
              <a:rPr lang="en-US" dirty="0"/>
              <a:t>Click to edit Master text styles</a:t>
            </a:r>
          </a:p>
        </p:txBody>
      </p:sp>
      <p:sp>
        <p:nvSpPr>
          <p:cNvPr id="86" name="Text Placeholder 73"/>
          <p:cNvSpPr>
            <a:spLocks noGrp="1"/>
          </p:cNvSpPr>
          <p:nvPr>
            <p:ph type="body" sz="quarter" idx="21"/>
          </p:nvPr>
        </p:nvSpPr>
        <p:spPr>
          <a:xfrm>
            <a:off x="5458061" y="1063827"/>
            <a:ext cx="1084681" cy="1761979"/>
          </a:xfrm>
        </p:spPr>
        <p:txBody>
          <a:bodyPr anchor="ctr">
            <a:noAutofit/>
          </a:bodyPr>
          <a:lstStyle>
            <a:lvl1pPr>
              <a:defRPr sz="2700" b="1">
                <a:solidFill>
                  <a:schemeClr val="bg1"/>
                </a:solidFill>
              </a:defRPr>
            </a:lvl1pPr>
          </a:lstStyle>
          <a:p>
            <a:pPr lvl="0"/>
            <a:r>
              <a:rPr lang="en-US" dirty="0"/>
              <a:t>Click</a:t>
            </a:r>
          </a:p>
        </p:txBody>
      </p:sp>
      <p:sp>
        <p:nvSpPr>
          <p:cNvPr id="87" name="Text Placeholder 2"/>
          <p:cNvSpPr>
            <a:spLocks noGrp="1"/>
          </p:cNvSpPr>
          <p:nvPr>
            <p:ph type="body" sz="quarter" idx="22"/>
          </p:nvPr>
        </p:nvSpPr>
        <p:spPr>
          <a:xfrm>
            <a:off x="6553456" y="1721494"/>
            <a:ext cx="2058591" cy="1104272"/>
          </a:xfrm>
        </p:spPr>
        <p:txBody>
          <a:bodyPr/>
          <a:lstStyle>
            <a:lvl1pPr algn="l">
              <a:defRPr sz="1050">
                <a:solidFill>
                  <a:schemeClr val="bg1"/>
                </a:solidFill>
              </a:defRPr>
            </a:lvl1pPr>
          </a:lstStyle>
          <a:p>
            <a:pPr lvl="0"/>
            <a:r>
              <a:rPr lang="en-US" dirty="0"/>
              <a:t>Click to edit Master text styles</a:t>
            </a:r>
          </a:p>
        </p:txBody>
      </p:sp>
      <p:sp>
        <p:nvSpPr>
          <p:cNvPr id="88" name="Text Placeholder 2"/>
          <p:cNvSpPr>
            <a:spLocks noGrp="1"/>
          </p:cNvSpPr>
          <p:nvPr>
            <p:ph type="body" sz="quarter" idx="23"/>
          </p:nvPr>
        </p:nvSpPr>
        <p:spPr>
          <a:xfrm>
            <a:off x="6552859" y="2901854"/>
            <a:ext cx="2058591" cy="484015"/>
          </a:xfrm>
        </p:spPr>
        <p:txBody>
          <a:bodyPr anchor="ctr"/>
          <a:lstStyle>
            <a:lvl1pPr algn="l">
              <a:defRPr>
                <a:solidFill>
                  <a:schemeClr val="bg1"/>
                </a:solidFill>
              </a:defRPr>
            </a:lvl1pPr>
          </a:lstStyle>
          <a:p>
            <a:pPr lvl="0"/>
            <a:r>
              <a:rPr lang="en-US" dirty="0"/>
              <a:t>Click to edit Master text styles</a:t>
            </a:r>
          </a:p>
        </p:txBody>
      </p:sp>
      <p:sp>
        <p:nvSpPr>
          <p:cNvPr id="89" name="Text Placeholder 73"/>
          <p:cNvSpPr>
            <a:spLocks noGrp="1"/>
          </p:cNvSpPr>
          <p:nvPr>
            <p:ph type="body" sz="quarter" idx="24"/>
          </p:nvPr>
        </p:nvSpPr>
        <p:spPr>
          <a:xfrm>
            <a:off x="5457464" y="2901886"/>
            <a:ext cx="1084681" cy="1304564"/>
          </a:xfrm>
        </p:spPr>
        <p:txBody>
          <a:bodyPr anchor="ctr">
            <a:noAutofit/>
          </a:bodyPr>
          <a:lstStyle>
            <a:lvl1pPr>
              <a:defRPr sz="2700" b="1">
                <a:solidFill>
                  <a:schemeClr val="bg1"/>
                </a:solidFill>
              </a:defRPr>
            </a:lvl1pPr>
          </a:lstStyle>
          <a:p>
            <a:pPr lvl="0"/>
            <a:r>
              <a:rPr lang="en-US" dirty="0"/>
              <a:t>Click</a:t>
            </a:r>
          </a:p>
        </p:txBody>
      </p:sp>
      <p:sp>
        <p:nvSpPr>
          <p:cNvPr id="90" name="Text Placeholder 2"/>
          <p:cNvSpPr>
            <a:spLocks noGrp="1"/>
          </p:cNvSpPr>
          <p:nvPr>
            <p:ph type="body" sz="quarter" idx="25"/>
          </p:nvPr>
        </p:nvSpPr>
        <p:spPr>
          <a:xfrm>
            <a:off x="6552859" y="3390132"/>
            <a:ext cx="2058591" cy="809543"/>
          </a:xfrm>
        </p:spPr>
        <p:txBody>
          <a:bodyPr/>
          <a:lstStyle>
            <a:lvl1pPr algn="l">
              <a:defRPr sz="105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31279614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80">
                                          <p:stCondLst>
                                            <p:cond delay="0"/>
                                          </p:stCondLst>
                                        </p:cTn>
                                        <p:tgtEl>
                                          <p:spTgt spid="21"/>
                                        </p:tgtEl>
                                      </p:cBhvr>
                                    </p:animEffect>
                                    <p:anim calcmode="lin" valueType="num">
                                      <p:cBhvr>
                                        <p:cTn id="4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9" dur="26">
                                          <p:stCondLst>
                                            <p:cond delay="650"/>
                                          </p:stCondLst>
                                        </p:cTn>
                                        <p:tgtEl>
                                          <p:spTgt spid="21"/>
                                        </p:tgtEl>
                                      </p:cBhvr>
                                      <p:to x="100000" y="60000"/>
                                    </p:animScale>
                                    <p:animScale>
                                      <p:cBhvr>
                                        <p:cTn id="50" dur="166" decel="50000">
                                          <p:stCondLst>
                                            <p:cond delay="676"/>
                                          </p:stCondLst>
                                        </p:cTn>
                                        <p:tgtEl>
                                          <p:spTgt spid="21"/>
                                        </p:tgtEl>
                                      </p:cBhvr>
                                      <p:to x="100000" y="100000"/>
                                    </p:animScale>
                                    <p:animScale>
                                      <p:cBhvr>
                                        <p:cTn id="51" dur="26">
                                          <p:stCondLst>
                                            <p:cond delay="1312"/>
                                          </p:stCondLst>
                                        </p:cTn>
                                        <p:tgtEl>
                                          <p:spTgt spid="21"/>
                                        </p:tgtEl>
                                      </p:cBhvr>
                                      <p:to x="100000" y="80000"/>
                                    </p:animScale>
                                    <p:animScale>
                                      <p:cBhvr>
                                        <p:cTn id="52" dur="166" decel="50000">
                                          <p:stCondLst>
                                            <p:cond delay="1338"/>
                                          </p:stCondLst>
                                        </p:cTn>
                                        <p:tgtEl>
                                          <p:spTgt spid="21"/>
                                        </p:tgtEl>
                                      </p:cBhvr>
                                      <p:to x="100000" y="100000"/>
                                    </p:animScale>
                                    <p:animScale>
                                      <p:cBhvr>
                                        <p:cTn id="53" dur="26">
                                          <p:stCondLst>
                                            <p:cond delay="1642"/>
                                          </p:stCondLst>
                                        </p:cTn>
                                        <p:tgtEl>
                                          <p:spTgt spid="21"/>
                                        </p:tgtEl>
                                      </p:cBhvr>
                                      <p:to x="100000" y="90000"/>
                                    </p:animScale>
                                    <p:animScale>
                                      <p:cBhvr>
                                        <p:cTn id="54" dur="166" decel="50000">
                                          <p:stCondLst>
                                            <p:cond delay="1668"/>
                                          </p:stCondLst>
                                        </p:cTn>
                                        <p:tgtEl>
                                          <p:spTgt spid="21"/>
                                        </p:tgtEl>
                                      </p:cBhvr>
                                      <p:to x="100000" y="100000"/>
                                    </p:animScale>
                                    <p:animScale>
                                      <p:cBhvr>
                                        <p:cTn id="55" dur="26">
                                          <p:stCondLst>
                                            <p:cond delay="1808"/>
                                          </p:stCondLst>
                                        </p:cTn>
                                        <p:tgtEl>
                                          <p:spTgt spid="21"/>
                                        </p:tgtEl>
                                      </p:cBhvr>
                                      <p:to x="100000" y="95000"/>
                                    </p:animScale>
                                    <p:animScale>
                                      <p:cBhvr>
                                        <p:cTn id="56" dur="166" decel="50000">
                                          <p:stCondLst>
                                            <p:cond delay="1834"/>
                                          </p:stCondLst>
                                        </p:cTn>
                                        <p:tgtEl>
                                          <p:spTgt spid="21"/>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down)">
                                      <p:cBhvr>
                                        <p:cTn id="61" dur="580">
                                          <p:stCondLst>
                                            <p:cond delay="0"/>
                                          </p:stCondLst>
                                        </p:cTn>
                                        <p:tgtEl>
                                          <p:spTgt spid="22"/>
                                        </p:tgtEl>
                                      </p:cBhvr>
                                    </p:animEffect>
                                    <p:anim calcmode="lin" valueType="num">
                                      <p:cBhvr>
                                        <p:cTn id="62"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67" dur="26">
                                          <p:stCondLst>
                                            <p:cond delay="650"/>
                                          </p:stCondLst>
                                        </p:cTn>
                                        <p:tgtEl>
                                          <p:spTgt spid="22"/>
                                        </p:tgtEl>
                                      </p:cBhvr>
                                      <p:to x="100000" y="60000"/>
                                    </p:animScale>
                                    <p:animScale>
                                      <p:cBhvr>
                                        <p:cTn id="68" dur="166" decel="50000">
                                          <p:stCondLst>
                                            <p:cond delay="676"/>
                                          </p:stCondLst>
                                        </p:cTn>
                                        <p:tgtEl>
                                          <p:spTgt spid="22"/>
                                        </p:tgtEl>
                                      </p:cBhvr>
                                      <p:to x="100000" y="100000"/>
                                    </p:animScale>
                                    <p:animScale>
                                      <p:cBhvr>
                                        <p:cTn id="69" dur="26">
                                          <p:stCondLst>
                                            <p:cond delay="1312"/>
                                          </p:stCondLst>
                                        </p:cTn>
                                        <p:tgtEl>
                                          <p:spTgt spid="22"/>
                                        </p:tgtEl>
                                      </p:cBhvr>
                                      <p:to x="100000" y="80000"/>
                                    </p:animScale>
                                    <p:animScale>
                                      <p:cBhvr>
                                        <p:cTn id="70" dur="166" decel="50000">
                                          <p:stCondLst>
                                            <p:cond delay="1338"/>
                                          </p:stCondLst>
                                        </p:cTn>
                                        <p:tgtEl>
                                          <p:spTgt spid="22"/>
                                        </p:tgtEl>
                                      </p:cBhvr>
                                      <p:to x="100000" y="100000"/>
                                    </p:animScale>
                                    <p:animScale>
                                      <p:cBhvr>
                                        <p:cTn id="71" dur="26">
                                          <p:stCondLst>
                                            <p:cond delay="1642"/>
                                          </p:stCondLst>
                                        </p:cTn>
                                        <p:tgtEl>
                                          <p:spTgt spid="22"/>
                                        </p:tgtEl>
                                      </p:cBhvr>
                                      <p:to x="100000" y="90000"/>
                                    </p:animScale>
                                    <p:animScale>
                                      <p:cBhvr>
                                        <p:cTn id="72" dur="166" decel="50000">
                                          <p:stCondLst>
                                            <p:cond delay="1668"/>
                                          </p:stCondLst>
                                        </p:cTn>
                                        <p:tgtEl>
                                          <p:spTgt spid="22"/>
                                        </p:tgtEl>
                                      </p:cBhvr>
                                      <p:to x="100000" y="100000"/>
                                    </p:animScale>
                                    <p:animScale>
                                      <p:cBhvr>
                                        <p:cTn id="73" dur="26">
                                          <p:stCondLst>
                                            <p:cond delay="1808"/>
                                          </p:stCondLst>
                                        </p:cTn>
                                        <p:tgtEl>
                                          <p:spTgt spid="22"/>
                                        </p:tgtEl>
                                      </p:cBhvr>
                                      <p:to x="100000" y="95000"/>
                                    </p:animScale>
                                    <p:animScale>
                                      <p:cBhvr>
                                        <p:cTn id="74" dur="166" decel="50000">
                                          <p:stCondLst>
                                            <p:cond delay="1834"/>
                                          </p:stCondLst>
                                        </p:cTn>
                                        <p:tgtEl>
                                          <p:spTgt spid="2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White">
    <p:spTree>
      <p:nvGrpSpPr>
        <p:cNvPr id="1" name=""/>
        <p:cNvGrpSpPr/>
        <p:nvPr/>
      </p:nvGrpSpPr>
      <p:grpSpPr>
        <a:xfrm>
          <a:off x="0" y="0"/>
          <a:ext cx="0" cy="0"/>
          <a:chOff x="0" y="0"/>
          <a:chExt cx="0" cy="0"/>
        </a:xfrm>
      </p:grpSpPr>
      <p:sp>
        <p:nvSpPr>
          <p:cNvPr id="18" name="Picture Placeholder 3"/>
          <p:cNvSpPr>
            <a:spLocks noGrp="1"/>
          </p:cNvSpPr>
          <p:nvPr>
            <p:ph type="pic" sz="quarter" idx="17"/>
          </p:nvPr>
        </p:nvSpPr>
        <p:spPr>
          <a:xfrm>
            <a:off x="6324010" y="1062272"/>
            <a:ext cx="1910953" cy="1914525"/>
          </a:xfrm>
          <a:prstGeom prst="ellipse">
            <a:avLst/>
          </a:prstGeom>
        </p:spPr>
        <p:txBody>
          <a:bodyPr rtlCol="0">
            <a:noAutofit/>
          </a:bodyPr>
          <a:lstStyle/>
          <a:p>
            <a:pPr lvl="0"/>
            <a:endParaRPr lang="en-US" noProof="0"/>
          </a:p>
        </p:txBody>
      </p:sp>
      <p:sp>
        <p:nvSpPr>
          <p:cNvPr id="16" name="Picture Placeholder 3"/>
          <p:cNvSpPr>
            <a:spLocks noGrp="1"/>
          </p:cNvSpPr>
          <p:nvPr>
            <p:ph type="pic" sz="quarter" idx="15"/>
          </p:nvPr>
        </p:nvSpPr>
        <p:spPr>
          <a:xfrm>
            <a:off x="3615166" y="1062272"/>
            <a:ext cx="1910953" cy="1914525"/>
          </a:xfrm>
          <a:prstGeom prst="ellipse">
            <a:avLst/>
          </a:prstGeom>
        </p:spPr>
        <p:txBody>
          <a:bodyPr rtlCol="0">
            <a:noAutofit/>
          </a:bodyPr>
          <a:lstStyle/>
          <a:p>
            <a:pPr lvl="0"/>
            <a:endParaRPr lang="en-US" noProof="0"/>
          </a:p>
        </p:txBody>
      </p:sp>
      <p:sp>
        <p:nvSpPr>
          <p:cNvPr id="4" name="Picture Placeholder 3"/>
          <p:cNvSpPr>
            <a:spLocks noGrp="1"/>
          </p:cNvSpPr>
          <p:nvPr>
            <p:ph type="pic" sz="quarter" idx="14"/>
          </p:nvPr>
        </p:nvSpPr>
        <p:spPr>
          <a:xfrm>
            <a:off x="906101" y="1062272"/>
            <a:ext cx="1910953" cy="1914525"/>
          </a:xfrm>
          <a:prstGeom prst="ellipse">
            <a:avLst/>
          </a:prstGeom>
        </p:spPr>
        <p:txBody>
          <a:bodyPr rtlCol="0">
            <a:noAutofit/>
          </a:bodyPr>
          <a:lstStyle/>
          <a:p>
            <a:pPr lvl="0"/>
            <a:endParaRPr lang="en-US" noProof="0"/>
          </a:p>
        </p:txBody>
      </p:sp>
      <p:sp>
        <p:nvSpPr>
          <p:cNvPr id="3" name="Content Placeholder 2"/>
          <p:cNvSpPr>
            <a:spLocks noGrp="1"/>
          </p:cNvSpPr>
          <p:nvPr>
            <p:ph idx="1"/>
          </p:nvPr>
        </p:nvSpPr>
        <p:spPr>
          <a:xfrm>
            <a:off x="527469"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6"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3" name="Content Placeholder 2"/>
          <p:cNvSpPr>
            <a:spLocks noGrp="1"/>
          </p:cNvSpPr>
          <p:nvPr>
            <p:ph idx="24"/>
          </p:nvPr>
        </p:nvSpPr>
        <p:spPr>
          <a:xfrm>
            <a:off x="3236741"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4" name="Content Placeholder 2"/>
          <p:cNvSpPr>
            <a:spLocks noGrp="1"/>
          </p:cNvSpPr>
          <p:nvPr>
            <p:ph idx="25"/>
          </p:nvPr>
        </p:nvSpPr>
        <p:spPr>
          <a:xfrm>
            <a:off x="5938125"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564401923"/>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Blue">
    <p:spTree>
      <p:nvGrpSpPr>
        <p:cNvPr id="1" name=""/>
        <p:cNvGrpSpPr/>
        <p:nvPr/>
      </p:nvGrpSpPr>
      <p:grpSpPr>
        <a:xfrm>
          <a:off x="0" y="0"/>
          <a:ext cx="0" cy="0"/>
          <a:chOff x="0" y="0"/>
          <a:chExt cx="0" cy="0"/>
        </a:xfrm>
      </p:grpSpPr>
      <p:sp>
        <p:nvSpPr>
          <p:cNvPr id="13" name="Rectangle 1"/>
          <p:cNvSpPr/>
          <p:nvPr userDrawn="1"/>
        </p:nvSpPr>
        <p:spPr>
          <a:xfrm>
            <a:off x="804863" y="903685"/>
            <a:ext cx="2119312"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14" name="Rectangle 13"/>
          <p:cNvSpPr/>
          <p:nvPr userDrawn="1"/>
        </p:nvSpPr>
        <p:spPr>
          <a:xfrm>
            <a:off x="3509963" y="903685"/>
            <a:ext cx="2120900"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15" name="Rectangle 14"/>
          <p:cNvSpPr/>
          <p:nvPr userDrawn="1"/>
        </p:nvSpPr>
        <p:spPr>
          <a:xfrm>
            <a:off x="6211888" y="903685"/>
            <a:ext cx="2119312"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4" name="Picture Placeholder 3"/>
          <p:cNvSpPr>
            <a:spLocks noGrp="1"/>
          </p:cNvSpPr>
          <p:nvPr>
            <p:ph type="pic" sz="quarter" idx="14"/>
          </p:nvPr>
        </p:nvSpPr>
        <p:spPr>
          <a:xfrm>
            <a:off x="906101" y="1062272"/>
            <a:ext cx="1910953" cy="1914525"/>
          </a:xfrm>
          <a:prstGeom prst="ellipse">
            <a:avLst/>
          </a:prstGeom>
          <a:solidFill>
            <a:srgbClr val="0097DC"/>
          </a:solidFill>
        </p:spPr>
        <p:txBody>
          <a:bodyPr rtlCol="0">
            <a:noAutofit/>
          </a:bodyPr>
          <a:lstStyle/>
          <a:p>
            <a:pPr lvl="0"/>
            <a:endParaRPr lang="en-US" noProof="0"/>
          </a:p>
        </p:txBody>
      </p:sp>
      <p:sp>
        <p:nvSpPr>
          <p:cNvPr id="18" name="Picture Placeholder 3"/>
          <p:cNvSpPr>
            <a:spLocks noGrp="1"/>
          </p:cNvSpPr>
          <p:nvPr>
            <p:ph type="pic" sz="quarter" idx="17"/>
          </p:nvPr>
        </p:nvSpPr>
        <p:spPr>
          <a:xfrm>
            <a:off x="6324010" y="1062272"/>
            <a:ext cx="1910953" cy="1914525"/>
          </a:xfrm>
          <a:prstGeom prst="ellipse">
            <a:avLst/>
          </a:prstGeom>
        </p:spPr>
        <p:txBody>
          <a:bodyPr rtlCol="0">
            <a:noAutofit/>
          </a:bodyPr>
          <a:lstStyle/>
          <a:p>
            <a:pPr lvl="0"/>
            <a:endParaRPr lang="en-US" noProof="0"/>
          </a:p>
        </p:txBody>
      </p:sp>
      <p:sp>
        <p:nvSpPr>
          <p:cNvPr id="16" name="Picture Placeholder 3"/>
          <p:cNvSpPr>
            <a:spLocks noGrp="1"/>
          </p:cNvSpPr>
          <p:nvPr>
            <p:ph type="pic" sz="quarter" idx="15"/>
          </p:nvPr>
        </p:nvSpPr>
        <p:spPr>
          <a:xfrm>
            <a:off x="3615166" y="1062272"/>
            <a:ext cx="1910953" cy="1914525"/>
          </a:xfrm>
          <a:prstGeom prst="ellipse">
            <a:avLst/>
          </a:prstGeom>
        </p:spPr>
        <p:txBody>
          <a:bodyPr rtlCol="0">
            <a:noAutofit/>
          </a:bodyPr>
          <a:lstStyle/>
          <a:p>
            <a:pPr lvl="0"/>
            <a:endParaRPr lang="en-US" noProof="0"/>
          </a:p>
        </p:txBody>
      </p:sp>
      <p:sp>
        <p:nvSpPr>
          <p:cNvPr id="3" name="Content Placeholder 2"/>
          <p:cNvSpPr>
            <a:spLocks noGrp="1"/>
          </p:cNvSpPr>
          <p:nvPr>
            <p:ph idx="1"/>
          </p:nvPr>
        </p:nvSpPr>
        <p:spPr>
          <a:xfrm>
            <a:off x="905511"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3" name="Content Placeholder 2"/>
          <p:cNvSpPr>
            <a:spLocks noGrp="1"/>
          </p:cNvSpPr>
          <p:nvPr>
            <p:ph idx="18"/>
          </p:nvPr>
        </p:nvSpPr>
        <p:spPr>
          <a:xfrm>
            <a:off x="3614783"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4" name="Content Placeholder 2"/>
          <p:cNvSpPr>
            <a:spLocks noGrp="1"/>
          </p:cNvSpPr>
          <p:nvPr>
            <p:ph idx="19"/>
          </p:nvPr>
        </p:nvSpPr>
        <p:spPr>
          <a:xfrm>
            <a:off x="6323968"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6"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698308599"/>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Square">
    <p:spTree>
      <p:nvGrpSpPr>
        <p:cNvPr id="1" name=""/>
        <p:cNvGrpSpPr/>
        <p:nvPr/>
      </p:nvGrpSpPr>
      <p:grpSpPr>
        <a:xfrm>
          <a:off x="0" y="0"/>
          <a:ext cx="0" cy="0"/>
          <a:chOff x="0" y="0"/>
          <a:chExt cx="0" cy="0"/>
        </a:xfrm>
      </p:grpSpPr>
      <p:sp>
        <p:nvSpPr>
          <p:cNvPr id="13" name="Content Placeholder 2"/>
          <p:cNvSpPr>
            <a:spLocks noGrp="1"/>
          </p:cNvSpPr>
          <p:nvPr>
            <p:ph idx="24"/>
          </p:nvPr>
        </p:nvSpPr>
        <p:spPr>
          <a:xfrm>
            <a:off x="3614569"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4" name="Content Placeholder 2"/>
          <p:cNvSpPr>
            <a:spLocks noGrp="1"/>
          </p:cNvSpPr>
          <p:nvPr>
            <p:ph idx="25"/>
          </p:nvPr>
        </p:nvSpPr>
        <p:spPr>
          <a:xfrm>
            <a:off x="6316167"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5" name="Picture Placeholder 3"/>
          <p:cNvSpPr>
            <a:spLocks noGrp="1"/>
          </p:cNvSpPr>
          <p:nvPr>
            <p:ph type="pic" sz="quarter" idx="17"/>
          </p:nvPr>
        </p:nvSpPr>
        <p:spPr>
          <a:xfrm>
            <a:off x="6324010" y="1062272"/>
            <a:ext cx="1910953" cy="1914525"/>
          </a:xfrm>
          <a:prstGeom prst="rect">
            <a:avLst/>
          </a:prstGeom>
        </p:spPr>
        <p:txBody>
          <a:bodyPr rtlCol="0">
            <a:noAutofit/>
          </a:bodyPr>
          <a:lstStyle/>
          <a:p>
            <a:pPr lvl="0"/>
            <a:endParaRPr lang="en-US" noProof="0"/>
          </a:p>
        </p:txBody>
      </p:sp>
      <p:sp>
        <p:nvSpPr>
          <p:cNvPr id="6" name="Picture Placeholder 3"/>
          <p:cNvSpPr>
            <a:spLocks noGrp="1"/>
          </p:cNvSpPr>
          <p:nvPr>
            <p:ph type="pic" sz="quarter" idx="15"/>
          </p:nvPr>
        </p:nvSpPr>
        <p:spPr>
          <a:xfrm>
            <a:off x="3615166" y="1062272"/>
            <a:ext cx="1910953" cy="1914525"/>
          </a:xfrm>
          <a:prstGeom prst="rect">
            <a:avLst/>
          </a:prstGeom>
        </p:spPr>
        <p:txBody>
          <a:bodyPr rtlCol="0">
            <a:noAutofit/>
          </a:bodyPr>
          <a:lstStyle/>
          <a:p>
            <a:pPr lvl="0"/>
            <a:endParaRPr lang="en-US" noProof="0"/>
          </a:p>
        </p:txBody>
      </p:sp>
      <p:sp>
        <p:nvSpPr>
          <p:cNvPr id="7" name="Picture Placeholder 3"/>
          <p:cNvSpPr>
            <a:spLocks noGrp="1"/>
          </p:cNvSpPr>
          <p:nvPr>
            <p:ph type="pic" sz="quarter" idx="14"/>
          </p:nvPr>
        </p:nvSpPr>
        <p:spPr>
          <a:xfrm>
            <a:off x="906101" y="1062272"/>
            <a:ext cx="1910953" cy="1914525"/>
          </a:xfrm>
          <a:prstGeom prst="rect">
            <a:avLst/>
          </a:prstGeom>
        </p:spPr>
        <p:txBody>
          <a:bodyPr rtlCol="0">
            <a:noAutofit/>
          </a:bodyPr>
          <a:lstStyle/>
          <a:p>
            <a:pPr lvl="0"/>
            <a:endParaRPr lang="en-US" noProof="0"/>
          </a:p>
        </p:txBody>
      </p:sp>
      <p:sp>
        <p:nvSpPr>
          <p:cNvPr id="8" name="Content Placeholder 2"/>
          <p:cNvSpPr>
            <a:spLocks noGrp="1"/>
          </p:cNvSpPr>
          <p:nvPr>
            <p:ph idx="1"/>
          </p:nvPr>
        </p:nvSpPr>
        <p:spPr>
          <a:xfrm>
            <a:off x="905511"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9"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0"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2"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Tree>
    <p:extLst>
      <p:ext uri="{BB962C8B-B14F-4D97-AF65-F5344CB8AC3E}">
        <p14:creationId xmlns:p14="http://schemas.microsoft.com/office/powerpoint/2010/main" val="1671388283"/>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Globe Graphic">
    <p:spTree>
      <p:nvGrpSpPr>
        <p:cNvPr id="1" name=""/>
        <p:cNvGrpSpPr/>
        <p:nvPr/>
      </p:nvGrpSpPr>
      <p:grpSpPr>
        <a:xfrm>
          <a:off x="0" y="0"/>
          <a:ext cx="0" cy="0"/>
          <a:chOff x="0" y="0"/>
          <a:chExt cx="0" cy="0"/>
        </a:xfrm>
      </p:grpSpPr>
      <p:sp>
        <p:nvSpPr>
          <p:cNvPr id="9" name="Oval 114"/>
          <p:cNvSpPr>
            <a:spLocks noChangeArrowheads="1"/>
          </p:cNvSpPr>
          <p:nvPr userDrawn="1"/>
        </p:nvSpPr>
        <p:spPr bwMode="invGray">
          <a:xfrm>
            <a:off x="2195513" y="1204913"/>
            <a:ext cx="582612"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0" name="Oval 114"/>
          <p:cNvSpPr>
            <a:spLocks noChangeArrowheads="1"/>
          </p:cNvSpPr>
          <p:nvPr userDrawn="1"/>
        </p:nvSpPr>
        <p:spPr bwMode="invGray">
          <a:xfrm>
            <a:off x="2195513" y="3212306"/>
            <a:ext cx="582612" cy="582216"/>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1" name="Oval 114"/>
          <p:cNvSpPr>
            <a:spLocks noChangeArrowheads="1"/>
          </p:cNvSpPr>
          <p:nvPr userDrawn="1"/>
        </p:nvSpPr>
        <p:spPr bwMode="invGray">
          <a:xfrm>
            <a:off x="1979614" y="2208610"/>
            <a:ext cx="581025"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2" name="Oval 114"/>
          <p:cNvSpPr>
            <a:spLocks noChangeArrowheads="1"/>
          </p:cNvSpPr>
          <p:nvPr userDrawn="1"/>
        </p:nvSpPr>
        <p:spPr bwMode="invGray">
          <a:xfrm rot="10800000">
            <a:off x="6354764" y="3252788"/>
            <a:ext cx="581025"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rot="10800000">
            <a:off x="6354764" y="1244204"/>
            <a:ext cx="581025" cy="58221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rot="10800000">
            <a:off x="6577014" y="2247900"/>
            <a:ext cx="581025" cy="582216"/>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grpSp>
        <p:nvGrpSpPr>
          <p:cNvPr id="21" name="Group 8"/>
          <p:cNvGrpSpPr>
            <a:grpSpLocks/>
          </p:cNvGrpSpPr>
          <p:nvPr userDrawn="1"/>
        </p:nvGrpSpPr>
        <p:grpSpPr bwMode="auto">
          <a:xfrm>
            <a:off x="3101975" y="1032272"/>
            <a:ext cx="2933700" cy="2933700"/>
            <a:chOff x="4136060" y="1376574"/>
            <a:chExt cx="3911600" cy="3911600"/>
          </a:xfrm>
        </p:grpSpPr>
        <p:sp>
          <p:nvSpPr>
            <p:cNvPr id="22" name="Oval 6"/>
            <p:cNvSpPr>
              <a:spLocks noChangeArrowheads="1"/>
            </p:cNvSpPr>
            <p:nvPr/>
          </p:nvSpPr>
          <p:spPr bwMode="auto">
            <a:xfrm>
              <a:off x="4136060" y="1376574"/>
              <a:ext cx="3911600" cy="3911600"/>
            </a:xfrm>
            <a:prstGeom prst="ellipse">
              <a:avLst/>
            </a:prstGeom>
            <a:solidFill>
              <a:srgbClr val="0097DC"/>
            </a:solidFill>
            <a:ln>
              <a:noFill/>
            </a:ln>
            <a:extLst>
              <a:ext uri="{91240B29-F687-4F45-9708-019B960494DF}">
                <a14:hiddenLine xmlns:a14="http://schemas.microsoft.com/office/drawing/2010/main" w="28575">
                  <a:solidFill>
                    <a:srgbClr val="000000"/>
                  </a:solidFill>
                  <a:round/>
                  <a:headEnd/>
                  <a:tailEnd/>
                </a14:hiddenLine>
              </a:ext>
            </a:extLst>
          </p:spPr>
          <p:txBody>
            <a:bodyPr lIns="121920" tIns="60960" rIns="121920" bIns="609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en-US" altLang="zh-CN" sz="1350">
                <a:solidFill>
                  <a:srgbClr val="000000"/>
                </a:solidFill>
                <a:latin typeface="Calibri" panose="020F0502020204030204" pitchFamily="34" charset="0"/>
              </a:endParaRPr>
            </a:p>
          </p:txBody>
        </p:sp>
        <p:sp>
          <p:nvSpPr>
            <p:cNvPr id="23" name="Freeform 7"/>
            <p:cNvSpPr>
              <a:spLocks noEditPoints="1"/>
            </p:cNvSpPr>
            <p:nvPr/>
          </p:nvSpPr>
          <p:spPr bwMode="auto">
            <a:xfrm>
              <a:off x="4153052" y="1392449"/>
              <a:ext cx="3883025" cy="3813175"/>
            </a:xfrm>
            <a:custGeom>
              <a:avLst/>
              <a:gdLst>
                <a:gd name="T0" fmla="*/ 2147483647 w 553"/>
                <a:gd name="T1" fmla="*/ 2147483647 h 543"/>
                <a:gd name="T2" fmla="*/ 2147483647 w 553"/>
                <a:gd name="T3" fmla="*/ 2147483647 h 543"/>
                <a:gd name="T4" fmla="*/ 2147483647 w 553"/>
                <a:gd name="T5" fmla="*/ 2147483647 h 543"/>
                <a:gd name="T6" fmla="*/ 2147483647 w 553"/>
                <a:gd name="T7" fmla="*/ 2147483647 h 543"/>
                <a:gd name="T8" fmla="*/ 2147483647 w 553"/>
                <a:gd name="T9" fmla="*/ 2147483647 h 543"/>
                <a:gd name="T10" fmla="*/ 2147483647 w 553"/>
                <a:gd name="T11" fmla="*/ 2147483647 h 543"/>
                <a:gd name="T12" fmla="*/ 2147483647 w 553"/>
                <a:gd name="T13" fmla="*/ 2147483647 h 543"/>
                <a:gd name="T14" fmla="*/ 2147483647 w 553"/>
                <a:gd name="T15" fmla="*/ 2147483647 h 543"/>
                <a:gd name="T16" fmla="*/ 2147483647 w 553"/>
                <a:gd name="T17" fmla="*/ 2147483647 h 543"/>
                <a:gd name="T18" fmla="*/ 2147483647 w 553"/>
                <a:gd name="T19" fmla="*/ 2147483647 h 543"/>
                <a:gd name="T20" fmla="*/ 2147483647 w 553"/>
                <a:gd name="T21" fmla="*/ 2147483647 h 543"/>
                <a:gd name="T22" fmla="*/ 2147483647 w 553"/>
                <a:gd name="T23" fmla="*/ 2147483647 h 543"/>
                <a:gd name="T24" fmla="*/ 2147483647 w 553"/>
                <a:gd name="T25" fmla="*/ 2147483647 h 543"/>
                <a:gd name="T26" fmla="*/ 2147483647 w 553"/>
                <a:gd name="T27" fmla="*/ 2147483647 h 543"/>
                <a:gd name="T28" fmla="*/ 2147483647 w 553"/>
                <a:gd name="T29" fmla="*/ 2147483647 h 543"/>
                <a:gd name="T30" fmla="*/ 2147483647 w 553"/>
                <a:gd name="T31" fmla="*/ 2147483647 h 543"/>
                <a:gd name="T32" fmla="*/ 2147483647 w 553"/>
                <a:gd name="T33" fmla="*/ 2147483647 h 543"/>
                <a:gd name="T34" fmla="*/ 2147483647 w 553"/>
                <a:gd name="T35" fmla="*/ 2147483647 h 543"/>
                <a:gd name="T36" fmla="*/ 2147483647 w 553"/>
                <a:gd name="T37" fmla="*/ 2147483647 h 543"/>
                <a:gd name="T38" fmla="*/ 2147483647 w 553"/>
                <a:gd name="T39" fmla="*/ 2147483647 h 543"/>
                <a:gd name="T40" fmla="*/ 2147483647 w 553"/>
                <a:gd name="T41" fmla="*/ 2147483647 h 543"/>
                <a:gd name="T42" fmla="*/ 2147483647 w 553"/>
                <a:gd name="T43" fmla="*/ 2147483647 h 543"/>
                <a:gd name="T44" fmla="*/ 2147483647 w 553"/>
                <a:gd name="T45" fmla="*/ 2147483647 h 543"/>
                <a:gd name="T46" fmla="*/ 2147483647 w 553"/>
                <a:gd name="T47" fmla="*/ 2147483647 h 543"/>
                <a:gd name="T48" fmla="*/ 2147483647 w 553"/>
                <a:gd name="T49" fmla="*/ 2147483647 h 543"/>
                <a:gd name="T50" fmla="*/ 2147483647 w 553"/>
                <a:gd name="T51" fmla="*/ 2147483647 h 543"/>
                <a:gd name="T52" fmla="*/ 2147483647 w 553"/>
                <a:gd name="T53" fmla="*/ 2147483647 h 543"/>
                <a:gd name="T54" fmla="*/ 2147483647 w 553"/>
                <a:gd name="T55" fmla="*/ 2147483647 h 543"/>
                <a:gd name="T56" fmla="*/ 2147483647 w 553"/>
                <a:gd name="T57" fmla="*/ 2147483647 h 543"/>
                <a:gd name="T58" fmla="*/ 2147483647 w 553"/>
                <a:gd name="T59" fmla="*/ 2147483647 h 543"/>
                <a:gd name="T60" fmla="*/ 2147483647 w 553"/>
                <a:gd name="T61" fmla="*/ 2147483647 h 543"/>
                <a:gd name="T62" fmla="*/ 2147483647 w 553"/>
                <a:gd name="T63" fmla="*/ 2147483647 h 543"/>
                <a:gd name="T64" fmla="*/ 2147483647 w 553"/>
                <a:gd name="T65" fmla="*/ 2147483647 h 543"/>
                <a:gd name="T66" fmla="*/ 2147483647 w 553"/>
                <a:gd name="T67" fmla="*/ 2147483647 h 543"/>
                <a:gd name="T68" fmla="*/ 2147483647 w 553"/>
                <a:gd name="T69" fmla="*/ 2147483647 h 543"/>
                <a:gd name="T70" fmla="*/ 2147483647 w 553"/>
                <a:gd name="T71" fmla="*/ 2147483647 h 543"/>
                <a:gd name="T72" fmla="*/ 2147483647 w 553"/>
                <a:gd name="T73" fmla="*/ 2147483647 h 543"/>
                <a:gd name="T74" fmla="*/ 2147483647 w 553"/>
                <a:gd name="T75" fmla="*/ 2147483647 h 543"/>
                <a:gd name="T76" fmla="*/ 2147483647 w 553"/>
                <a:gd name="T77" fmla="*/ 2147483647 h 543"/>
                <a:gd name="T78" fmla="*/ 2147483647 w 553"/>
                <a:gd name="T79" fmla="*/ 2147483647 h 543"/>
                <a:gd name="T80" fmla="*/ 2147483647 w 553"/>
                <a:gd name="T81" fmla="*/ 2147483647 h 543"/>
                <a:gd name="T82" fmla="*/ 2147483647 w 553"/>
                <a:gd name="T83" fmla="*/ 2147483647 h 543"/>
                <a:gd name="T84" fmla="*/ 2147483647 w 553"/>
                <a:gd name="T85" fmla="*/ 2147483647 h 543"/>
                <a:gd name="T86" fmla="*/ 2147483647 w 553"/>
                <a:gd name="T87" fmla="*/ 2147483647 h 543"/>
                <a:gd name="T88" fmla="*/ 2147483647 w 553"/>
                <a:gd name="T89" fmla="*/ 2147483647 h 543"/>
                <a:gd name="T90" fmla="*/ 2147483647 w 553"/>
                <a:gd name="T91" fmla="*/ 2147483647 h 543"/>
                <a:gd name="T92" fmla="*/ 2147483647 w 553"/>
                <a:gd name="T93" fmla="*/ 2147483647 h 543"/>
                <a:gd name="T94" fmla="*/ 2147483647 w 553"/>
                <a:gd name="T95" fmla="*/ 2147483647 h 543"/>
                <a:gd name="T96" fmla="*/ 2147483647 w 553"/>
                <a:gd name="T97" fmla="*/ 2147483647 h 543"/>
                <a:gd name="T98" fmla="*/ 2147483647 w 553"/>
                <a:gd name="T99" fmla="*/ 2147483647 h 543"/>
                <a:gd name="T100" fmla="*/ 2147483647 w 553"/>
                <a:gd name="T101" fmla="*/ 2147483647 h 543"/>
                <a:gd name="T102" fmla="*/ 2147483647 w 553"/>
                <a:gd name="T103" fmla="*/ 2147483647 h 543"/>
                <a:gd name="T104" fmla="*/ 2147483647 w 553"/>
                <a:gd name="T105" fmla="*/ 2147483647 h 543"/>
                <a:gd name="T106" fmla="*/ 2147483647 w 553"/>
                <a:gd name="T107" fmla="*/ 2147483647 h 543"/>
                <a:gd name="T108" fmla="*/ 2147483647 w 553"/>
                <a:gd name="T109" fmla="*/ 2147483647 h 543"/>
                <a:gd name="T110" fmla="*/ 2147483647 w 553"/>
                <a:gd name="T111" fmla="*/ 2147483647 h 543"/>
                <a:gd name="T112" fmla="*/ 2147483647 w 553"/>
                <a:gd name="T113" fmla="*/ 2147483647 h 543"/>
                <a:gd name="T114" fmla="*/ 2147483647 w 553"/>
                <a:gd name="T115" fmla="*/ 2147483647 h 543"/>
                <a:gd name="T116" fmla="*/ 2147483647 w 553"/>
                <a:gd name="T117" fmla="*/ 2147483647 h 543"/>
                <a:gd name="T118" fmla="*/ 2147483647 w 553"/>
                <a:gd name="T119" fmla="*/ 2147483647 h 543"/>
                <a:gd name="T120" fmla="*/ 2147483647 w 553"/>
                <a:gd name="T121" fmla="*/ 2147483647 h 5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53" h="543">
                  <a:moveTo>
                    <a:pt x="402" y="476"/>
                  </a:moveTo>
                  <a:cubicBezTo>
                    <a:pt x="400" y="479"/>
                    <a:pt x="398" y="482"/>
                    <a:pt x="396" y="483"/>
                  </a:cubicBezTo>
                  <a:cubicBezTo>
                    <a:pt x="394" y="484"/>
                    <a:pt x="392" y="484"/>
                    <a:pt x="391" y="485"/>
                  </a:cubicBezTo>
                  <a:cubicBezTo>
                    <a:pt x="385" y="489"/>
                    <a:pt x="383" y="495"/>
                    <a:pt x="381" y="501"/>
                  </a:cubicBezTo>
                  <a:cubicBezTo>
                    <a:pt x="376" y="502"/>
                    <a:pt x="374" y="506"/>
                    <a:pt x="372" y="510"/>
                  </a:cubicBezTo>
                  <a:cubicBezTo>
                    <a:pt x="380" y="515"/>
                    <a:pt x="389" y="509"/>
                    <a:pt x="393" y="504"/>
                  </a:cubicBezTo>
                  <a:cubicBezTo>
                    <a:pt x="393" y="500"/>
                    <a:pt x="393" y="500"/>
                    <a:pt x="393" y="500"/>
                  </a:cubicBezTo>
                  <a:cubicBezTo>
                    <a:pt x="402" y="493"/>
                    <a:pt x="414" y="486"/>
                    <a:pt x="410" y="469"/>
                  </a:cubicBezTo>
                  <a:cubicBezTo>
                    <a:pt x="406" y="469"/>
                    <a:pt x="404" y="473"/>
                    <a:pt x="402" y="476"/>
                  </a:cubicBezTo>
                  <a:close/>
                  <a:moveTo>
                    <a:pt x="549" y="322"/>
                  </a:moveTo>
                  <a:cubicBezTo>
                    <a:pt x="549" y="322"/>
                    <a:pt x="549" y="322"/>
                    <a:pt x="550" y="322"/>
                  </a:cubicBezTo>
                  <a:cubicBezTo>
                    <a:pt x="550" y="319"/>
                    <a:pt x="550" y="316"/>
                    <a:pt x="551" y="313"/>
                  </a:cubicBezTo>
                  <a:cubicBezTo>
                    <a:pt x="549" y="315"/>
                    <a:pt x="548" y="319"/>
                    <a:pt x="549" y="322"/>
                  </a:cubicBezTo>
                  <a:close/>
                  <a:moveTo>
                    <a:pt x="14" y="190"/>
                  </a:moveTo>
                  <a:cubicBezTo>
                    <a:pt x="13" y="193"/>
                    <a:pt x="12" y="196"/>
                    <a:pt x="11" y="198"/>
                  </a:cubicBezTo>
                  <a:cubicBezTo>
                    <a:pt x="10" y="201"/>
                    <a:pt x="10" y="204"/>
                    <a:pt x="10" y="206"/>
                  </a:cubicBezTo>
                  <a:cubicBezTo>
                    <a:pt x="12" y="202"/>
                    <a:pt x="14" y="195"/>
                    <a:pt x="14" y="190"/>
                  </a:cubicBezTo>
                  <a:close/>
                  <a:moveTo>
                    <a:pt x="553" y="274"/>
                  </a:moveTo>
                  <a:cubicBezTo>
                    <a:pt x="553" y="274"/>
                    <a:pt x="553" y="275"/>
                    <a:pt x="553" y="276"/>
                  </a:cubicBezTo>
                  <a:cubicBezTo>
                    <a:pt x="553" y="262"/>
                    <a:pt x="552" y="249"/>
                    <a:pt x="550" y="236"/>
                  </a:cubicBezTo>
                  <a:cubicBezTo>
                    <a:pt x="550" y="236"/>
                    <a:pt x="550" y="236"/>
                    <a:pt x="550" y="235"/>
                  </a:cubicBezTo>
                  <a:cubicBezTo>
                    <a:pt x="549" y="230"/>
                    <a:pt x="547" y="225"/>
                    <a:pt x="547" y="220"/>
                  </a:cubicBezTo>
                  <a:cubicBezTo>
                    <a:pt x="547" y="219"/>
                    <a:pt x="547" y="219"/>
                    <a:pt x="547" y="219"/>
                  </a:cubicBezTo>
                  <a:cubicBezTo>
                    <a:pt x="541" y="188"/>
                    <a:pt x="529" y="160"/>
                    <a:pt x="514" y="134"/>
                  </a:cubicBezTo>
                  <a:cubicBezTo>
                    <a:pt x="514" y="134"/>
                    <a:pt x="514" y="134"/>
                    <a:pt x="514" y="133"/>
                  </a:cubicBezTo>
                  <a:cubicBezTo>
                    <a:pt x="513" y="134"/>
                    <a:pt x="514" y="135"/>
                    <a:pt x="513" y="136"/>
                  </a:cubicBezTo>
                  <a:cubicBezTo>
                    <a:pt x="512" y="133"/>
                    <a:pt x="511" y="130"/>
                    <a:pt x="510" y="127"/>
                  </a:cubicBezTo>
                  <a:cubicBezTo>
                    <a:pt x="493" y="101"/>
                    <a:pt x="472" y="78"/>
                    <a:pt x="447" y="58"/>
                  </a:cubicBezTo>
                  <a:cubicBezTo>
                    <a:pt x="439" y="53"/>
                    <a:pt x="431" y="48"/>
                    <a:pt x="424" y="42"/>
                  </a:cubicBezTo>
                  <a:cubicBezTo>
                    <a:pt x="424" y="42"/>
                    <a:pt x="424" y="42"/>
                    <a:pt x="424" y="42"/>
                  </a:cubicBezTo>
                  <a:cubicBezTo>
                    <a:pt x="397" y="25"/>
                    <a:pt x="367" y="13"/>
                    <a:pt x="336" y="6"/>
                  </a:cubicBezTo>
                  <a:cubicBezTo>
                    <a:pt x="342" y="8"/>
                    <a:pt x="349" y="9"/>
                    <a:pt x="353" y="11"/>
                  </a:cubicBezTo>
                  <a:cubicBezTo>
                    <a:pt x="358" y="14"/>
                    <a:pt x="362" y="16"/>
                    <a:pt x="367" y="18"/>
                  </a:cubicBezTo>
                  <a:cubicBezTo>
                    <a:pt x="368" y="20"/>
                    <a:pt x="370" y="20"/>
                    <a:pt x="372" y="21"/>
                  </a:cubicBezTo>
                  <a:cubicBezTo>
                    <a:pt x="372" y="24"/>
                    <a:pt x="375" y="24"/>
                    <a:pt x="376" y="26"/>
                  </a:cubicBezTo>
                  <a:cubicBezTo>
                    <a:pt x="380" y="26"/>
                    <a:pt x="381" y="30"/>
                    <a:pt x="383" y="32"/>
                  </a:cubicBezTo>
                  <a:cubicBezTo>
                    <a:pt x="387" y="35"/>
                    <a:pt x="393" y="37"/>
                    <a:pt x="396" y="42"/>
                  </a:cubicBezTo>
                  <a:cubicBezTo>
                    <a:pt x="395" y="43"/>
                    <a:pt x="393" y="44"/>
                    <a:pt x="392" y="46"/>
                  </a:cubicBezTo>
                  <a:cubicBezTo>
                    <a:pt x="394" y="48"/>
                    <a:pt x="394" y="51"/>
                    <a:pt x="395" y="54"/>
                  </a:cubicBezTo>
                  <a:cubicBezTo>
                    <a:pt x="395" y="54"/>
                    <a:pt x="394" y="55"/>
                    <a:pt x="393" y="55"/>
                  </a:cubicBezTo>
                  <a:cubicBezTo>
                    <a:pt x="394" y="57"/>
                    <a:pt x="397" y="58"/>
                    <a:pt x="397" y="62"/>
                  </a:cubicBezTo>
                  <a:cubicBezTo>
                    <a:pt x="393" y="62"/>
                    <a:pt x="390" y="55"/>
                    <a:pt x="386" y="55"/>
                  </a:cubicBezTo>
                  <a:cubicBezTo>
                    <a:pt x="384" y="55"/>
                    <a:pt x="382" y="57"/>
                    <a:pt x="381" y="60"/>
                  </a:cubicBezTo>
                  <a:cubicBezTo>
                    <a:pt x="382" y="63"/>
                    <a:pt x="385" y="64"/>
                    <a:pt x="386" y="68"/>
                  </a:cubicBezTo>
                  <a:cubicBezTo>
                    <a:pt x="384" y="70"/>
                    <a:pt x="381" y="71"/>
                    <a:pt x="380" y="74"/>
                  </a:cubicBezTo>
                  <a:cubicBezTo>
                    <a:pt x="383" y="79"/>
                    <a:pt x="382" y="87"/>
                    <a:pt x="385" y="93"/>
                  </a:cubicBezTo>
                  <a:cubicBezTo>
                    <a:pt x="384" y="93"/>
                    <a:pt x="383" y="93"/>
                    <a:pt x="383" y="93"/>
                  </a:cubicBezTo>
                  <a:cubicBezTo>
                    <a:pt x="385" y="96"/>
                    <a:pt x="388" y="95"/>
                    <a:pt x="389" y="96"/>
                  </a:cubicBezTo>
                  <a:cubicBezTo>
                    <a:pt x="385" y="98"/>
                    <a:pt x="385" y="103"/>
                    <a:pt x="379" y="102"/>
                  </a:cubicBezTo>
                  <a:cubicBezTo>
                    <a:pt x="380" y="105"/>
                    <a:pt x="384" y="107"/>
                    <a:pt x="384" y="109"/>
                  </a:cubicBezTo>
                  <a:cubicBezTo>
                    <a:pt x="379" y="107"/>
                    <a:pt x="375" y="104"/>
                    <a:pt x="371" y="102"/>
                  </a:cubicBezTo>
                  <a:cubicBezTo>
                    <a:pt x="371" y="110"/>
                    <a:pt x="376" y="113"/>
                    <a:pt x="379" y="119"/>
                  </a:cubicBezTo>
                  <a:cubicBezTo>
                    <a:pt x="376" y="121"/>
                    <a:pt x="373" y="122"/>
                    <a:pt x="369" y="120"/>
                  </a:cubicBezTo>
                  <a:cubicBezTo>
                    <a:pt x="366" y="122"/>
                    <a:pt x="364" y="123"/>
                    <a:pt x="364" y="127"/>
                  </a:cubicBezTo>
                  <a:cubicBezTo>
                    <a:pt x="359" y="128"/>
                    <a:pt x="358" y="132"/>
                    <a:pt x="353" y="132"/>
                  </a:cubicBezTo>
                  <a:cubicBezTo>
                    <a:pt x="350" y="136"/>
                    <a:pt x="345" y="137"/>
                    <a:pt x="342" y="141"/>
                  </a:cubicBezTo>
                  <a:cubicBezTo>
                    <a:pt x="340" y="140"/>
                    <a:pt x="337" y="139"/>
                    <a:pt x="335" y="139"/>
                  </a:cubicBezTo>
                  <a:cubicBezTo>
                    <a:pt x="336" y="142"/>
                    <a:pt x="338" y="145"/>
                    <a:pt x="338" y="147"/>
                  </a:cubicBezTo>
                  <a:cubicBezTo>
                    <a:pt x="333" y="147"/>
                    <a:pt x="333" y="151"/>
                    <a:pt x="329" y="152"/>
                  </a:cubicBezTo>
                  <a:cubicBezTo>
                    <a:pt x="328" y="155"/>
                    <a:pt x="324" y="156"/>
                    <a:pt x="323" y="159"/>
                  </a:cubicBezTo>
                  <a:cubicBezTo>
                    <a:pt x="319" y="158"/>
                    <a:pt x="315" y="156"/>
                    <a:pt x="313" y="152"/>
                  </a:cubicBezTo>
                  <a:cubicBezTo>
                    <a:pt x="316" y="152"/>
                    <a:pt x="313" y="151"/>
                    <a:pt x="314" y="150"/>
                  </a:cubicBezTo>
                  <a:cubicBezTo>
                    <a:pt x="321" y="151"/>
                    <a:pt x="328" y="150"/>
                    <a:pt x="331" y="146"/>
                  </a:cubicBezTo>
                  <a:cubicBezTo>
                    <a:pt x="329" y="145"/>
                    <a:pt x="329" y="142"/>
                    <a:pt x="326" y="141"/>
                  </a:cubicBezTo>
                  <a:cubicBezTo>
                    <a:pt x="325" y="141"/>
                    <a:pt x="322" y="141"/>
                    <a:pt x="321" y="141"/>
                  </a:cubicBezTo>
                  <a:cubicBezTo>
                    <a:pt x="315" y="139"/>
                    <a:pt x="308" y="136"/>
                    <a:pt x="302" y="137"/>
                  </a:cubicBezTo>
                  <a:cubicBezTo>
                    <a:pt x="298" y="132"/>
                    <a:pt x="293" y="134"/>
                    <a:pt x="287" y="135"/>
                  </a:cubicBezTo>
                  <a:cubicBezTo>
                    <a:pt x="280" y="136"/>
                    <a:pt x="277" y="139"/>
                    <a:pt x="275" y="143"/>
                  </a:cubicBezTo>
                  <a:cubicBezTo>
                    <a:pt x="267" y="143"/>
                    <a:pt x="267" y="151"/>
                    <a:pt x="259" y="152"/>
                  </a:cubicBezTo>
                  <a:cubicBezTo>
                    <a:pt x="256" y="160"/>
                    <a:pt x="248" y="163"/>
                    <a:pt x="240" y="166"/>
                  </a:cubicBezTo>
                  <a:cubicBezTo>
                    <a:pt x="237" y="170"/>
                    <a:pt x="235" y="175"/>
                    <a:pt x="236" y="182"/>
                  </a:cubicBezTo>
                  <a:cubicBezTo>
                    <a:pt x="240" y="184"/>
                    <a:pt x="244" y="184"/>
                    <a:pt x="248" y="185"/>
                  </a:cubicBezTo>
                  <a:cubicBezTo>
                    <a:pt x="251" y="190"/>
                    <a:pt x="254" y="194"/>
                    <a:pt x="256" y="200"/>
                  </a:cubicBezTo>
                  <a:cubicBezTo>
                    <a:pt x="259" y="200"/>
                    <a:pt x="261" y="200"/>
                    <a:pt x="263" y="200"/>
                  </a:cubicBezTo>
                  <a:cubicBezTo>
                    <a:pt x="268" y="196"/>
                    <a:pt x="276" y="192"/>
                    <a:pt x="274" y="184"/>
                  </a:cubicBezTo>
                  <a:cubicBezTo>
                    <a:pt x="276" y="184"/>
                    <a:pt x="276" y="184"/>
                    <a:pt x="276" y="184"/>
                  </a:cubicBezTo>
                  <a:cubicBezTo>
                    <a:pt x="274" y="180"/>
                    <a:pt x="271" y="178"/>
                    <a:pt x="272" y="173"/>
                  </a:cubicBezTo>
                  <a:cubicBezTo>
                    <a:pt x="273" y="169"/>
                    <a:pt x="277" y="167"/>
                    <a:pt x="280" y="164"/>
                  </a:cubicBezTo>
                  <a:cubicBezTo>
                    <a:pt x="283" y="161"/>
                    <a:pt x="284" y="158"/>
                    <a:pt x="288" y="157"/>
                  </a:cubicBezTo>
                  <a:cubicBezTo>
                    <a:pt x="288" y="164"/>
                    <a:pt x="283" y="167"/>
                    <a:pt x="280" y="171"/>
                  </a:cubicBezTo>
                  <a:cubicBezTo>
                    <a:pt x="281" y="176"/>
                    <a:pt x="284" y="179"/>
                    <a:pt x="289" y="181"/>
                  </a:cubicBezTo>
                  <a:cubicBezTo>
                    <a:pt x="289" y="184"/>
                    <a:pt x="289" y="188"/>
                    <a:pt x="288" y="191"/>
                  </a:cubicBezTo>
                  <a:cubicBezTo>
                    <a:pt x="281" y="190"/>
                    <a:pt x="282" y="196"/>
                    <a:pt x="281" y="202"/>
                  </a:cubicBezTo>
                  <a:cubicBezTo>
                    <a:pt x="275" y="201"/>
                    <a:pt x="270" y="206"/>
                    <a:pt x="264" y="206"/>
                  </a:cubicBezTo>
                  <a:cubicBezTo>
                    <a:pt x="263" y="206"/>
                    <a:pt x="261" y="205"/>
                    <a:pt x="259" y="205"/>
                  </a:cubicBezTo>
                  <a:cubicBezTo>
                    <a:pt x="255" y="205"/>
                    <a:pt x="248" y="205"/>
                    <a:pt x="246" y="202"/>
                  </a:cubicBezTo>
                  <a:cubicBezTo>
                    <a:pt x="247" y="200"/>
                    <a:pt x="248" y="200"/>
                    <a:pt x="250" y="199"/>
                  </a:cubicBezTo>
                  <a:cubicBezTo>
                    <a:pt x="249" y="196"/>
                    <a:pt x="246" y="194"/>
                    <a:pt x="246" y="189"/>
                  </a:cubicBezTo>
                  <a:cubicBezTo>
                    <a:pt x="241" y="192"/>
                    <a:pt x="242" y="200"/>
                    <a:pt x="239" y="204"/>
                  </a:cubicBezTo>
                  <a:cubicBezTo>
                    <a:pt x="238" y="204"/>
                    <a:pt x="237" y="203"/>
                    <a:pt x="235" y="203"/>
                  </a:cubicBezTo>
                  <a:cubicBezTo>
                    <a:pt x="231" y="207"/>
                    <a:pt x="228" y="206"/>
                    <a:pt x="223" y="208"/>
                  </a:cubicBezTo>
                  <a:cubicBezTo>
                    <a:pt x="217" y="211"/>
                    <a:pt x="215" y="219"/>
                    <a:pt x="208" y="220"/>
                  </a:cubicBezTo>
                  <a:cubicBezTo>
                    <a:pt x="203" y="221"/>
                    <a:pt x="197" y="219"/>
                    <a:pt x="193" y="223"/>
                  </a:cubicBezTo>
                  <a:cubicBezTo>
                    <a:pt x="195" y="228"/>
                    <a:pt x="197" y="232"/>
                    <a:pt x="197" y="238"/>
                  </a:cubicBezTo>
                  <a:cubicBezTo>
                    <a:pt x="193" y="248"/>
                    <a:pt x="179" y="242"/>
                    <a:pt x="170" y="241"/>
                  </a:cubicBezTo>
                  <a:cubicBezTo>
                    <a:pt x="167" y="245"/>
                    <a:pt x="165" y="249"/>
                    <a:pt x="162" y="253"/>
                  </a:cubicBezTo>
                  <a:cubicBezTo>
                    <a:pt x="162" y="259"/>
                    <a:pt x="161" y="263"/>
                    <a:pt x="161" y="268"/>
                  </a:cubicBezTo>
                  <a:cubicBezTo>
                    <a:pt x="166" y="269"/>
                    <a:pt x="170" y="276"/>
                    <a:pt x="175" y="277"/>
                  </a:cubicBezTo>
                  <a:cubicBezTo>
                    <a:pt x="179" y="278"/>
                    <a:pt x="183" y="276"/>
                    <a:pt x="185" y="275"/>
                  </a:cubicBezTo>
                  <a:cubicBezTo>
                    <a:pt x="188" y="275"/>
                    <a:pt x="191" y="275"/>
                    <a:pt x="192" y="274"/>
                  </a:cubicBezTo>
                  <a:cubicBezTo>
                    <a:pt x="197" y="272"/>
                    <a:pt x="199" y="267"/>
                    <a:pt x="200" y="263"/>
                  </a:cubicBezTo>
                  <a:cubicBezTo>
                    <a:pt x="203" y="261"/>
                    <a:pt x="205" y="262"/>
                    <a:pt x="208" y="260"/>
                  </a:cubicBezTo>
                  <a:cubicBezTo>
                    <a:pt x="210" y="258"/>
                    <a:pt x="212" y="253"/>
                    <a:pt x="214" y="252"/>
                  </a:cubicBezTo>
                  <a:cubicBezTo>
                    <a:pt x="217" y="252"/>
                    <a:pt x="220" y="253"/>
                    <a:pt x="222" y="253"/>
                  </a:cubicBezTo>
                  <a:cubicBezTo>
                    <a:pt x="227" y="253"/>
                    <a:pt x="231" y="251"/>
                    <a:pt x="235" y="251"/>
                  </a:cubicBezTo>
                  <a:cubicBezTo>
                    <a:pt x="236" y="254"/>
                    <a:pt x="239" y="256"/>
                    <a:pt x="243" y="259"/>
                  </a:cubicBezTo>
                  <a:cubicBezTo>
                    <a:pt x="245" y="261"/>
                    <a:pt x="247" y="264"/>
                    <a:pt x="249" y="265"/>
                  </a:cubicBezTo>
                  <a:cubicBezTo>
                    <a:pt x="253" y="267"/>
                    <a:pt x="257" y="267"/>
                    <a:pt x="260" y="271"/>
                  </a:cubicBezTo>
                  <a:cubicBezTo>
                    <a:pt x="262" y="276"/>
                    <a:pt x="260" y="278"/>
                    <a:pt x="261" y="282"/>
                  </a:cubicBezTo>
                  <a:cubicBezTo>
                    <a:pt x="263" y="282"/>
                    <a:pt x="263" y="280"/>
                    <a:pt x="264" y="280"/>
                  </a:cubicBezTo>
                  <a:cubicBezTo>
                    <a:pt x="265" y="277"/>
                    <a:pt x="265" y="273"/>
                    <a:pt x="267" y="271"/>
                  </a:cubicBezTo>
                  <a:cubicBezTo>
                    <a:pt x="269" y="271"/>
                    <a:pt x="268" y="273"/>
                    <a:pt x="270" y="273"/>
                  </a:cubicBezTo>
                  <a:cubicBezTo>
                    <a:pt x="272" y="270"/>
                    <a:pt x="268" y="266"/>
                    <a:pt x="264" y="266"/>
                  </a:cubicBezTo>
                  <a:cubicBezTo>
                    <a:pt x="262" y="261"/>
                    <a:pt x="257" y="259"/>
                    <a:pt x="252" y="256"/>
                  </a:cubicBezTo>
                  <a:cubicBezTo>
                    <a:pt x="251" y="254"/>
                    <a:pt x="250" y="252"/>
                    <a:pt x="250" y="249"/>
                  </a:cubicBezTo>
                  <a:cubicBezTo>
                    <a:pt x="252" y="250"/>
                    <a:pt x="255" y="249"/>
                    <a:pt x="257" y="250"/>
                  </a:cubicBezTo>
                  <a:cubicBezTo>
                    <a:pt x="260" y="251"/>
                    <a:pt x="261" y="254"/>
                    <a:pt x="263" y="255"/>
                  </a:cubicBezTo>
                  <a:cubicBezTo>
                    <a:pt x="267" y="258"/>
                    <a:pt x="274" y="259"/>
                    <a:pt x="275" y="264"/>
                  </a:cubicBezTo>
                  <a:cubicBezTo>
                    <a:pt x="275" y="266"/>
                    <a:pt x="273" y="267"/>
                    <a:pt x="273" y="269"/>
                  </a:cubicBezTo>
                  <a:cubicBezTo>
                    <a:pt x="274" y="273"/>
                    <a:pt x="280" y="274"/>
                    <a:pt x="281" y="277"/>
                  </a:cubicBezTo>
                  <a:cubicBezTo>
                    <a:pt x="284" y="281"/>
                    <a:pt x="283" y="285"/>
                    <a:pt x="286" y="289"/>
                  </a:cubicBezTo>
                  <a:cubicBezTo>
                    <a:pt x="289" y="288"/>
                    <a:pt x="289" y="289"/>
                    <a:pt x="291" y="290"/>
                  </a:cubicBezTo>
                  <a:cubicBezTo>
                    <a:pt x="292" y="288"/>
                    <a:pt x="294" y="288"/>
                    <a:pt x="297" y="289"/>
                  </a:cubicBezTo>
                  <a:cubicBezTo>
                    <a:pt x="297" y="286"/>
                    <a:pt x="294" y="287"/>
                    <a:pt x="293" y="284"/>
                  </a:cubicBezTo>
                  <a:cubicBezTo>
                    <a:pt x="294" y="283"/>
                    <a:pt x="296" y="285"/>
                    <a:pt x="296" y="283"/>
                  </a:cubicBezTo>
                  <a:cubicBezTo>
                    <a:pt x="294" y="280"/>
                    <a:pt x="293" y="276"/>
                    <a:pt x="292" y="272"/>
                  </a:cubicBezTo>
                  <a:cubicBezTo>
                    <a:pt x="294" y="266"/>
                    <a:pt x="305" y="272"/>
                    <a:pt x="309" y="267"/>
                  </a:cubicBezTo>
                  <a:cubicBezTo>
                    <a:pt x="307" y="269"/>
                    <a:pt x="306" y="272"/>
                    <a:pt x="306" y="277"/>
                  </a:cubicBezTo>
                  <a:cubicBezTo>
                    <a:pt x="309" y="280"/>
                    <a:pt x="311" y="284"/>
                    <a:pt x="313" y="288"/>
                  </a:cubicBezTo>
                  <a:cubicBezTo>
                    <a:pt x="323" y="286"/>
                    <a:pt x="335" y="290"/>
                    <a:pt x="342" y="286"/>
                  </a:cubicBezTo>
                  <a:cubicBezTo>
                    <a:pt x="347" y="295"/>
                    <a:pt x="341" y="303"/>
                    <a:pt x="337" y="309"/>
                  </a:cubicBezTo>
                  <a:cubicBezTo>
                    <a:pt x="336" y="309"/>
                    <a:pt x="335" y="308"/>
                    <a:pt x="333" y="308"/>
                  </a:cubicBezTo>
                  <a:cubicBezTo>
                    <a:pt x="331" y="311"/>
                    <a:pt x="327" y="309"/>
                    <a:pt x="323" y="310"/>
                  </a:cubicBezTo>
                  <a:cubicBezTo>
                    <a:pt x="321" y="310"/>
                    <a:pt x="319" y="312"/>
                    <a:pt x="317" y="312"/>
                  </a:cubicBezTo>
                  <a:cubicBezTo>
                    <a:pt x="306" y="313"/>
                    <a:pt x="295" y="306"/>
                    <a:pt x="284" y="305"/>
                  </a:cubicBezTo>
                  <a:cubicBezTo>
                    <a:pt x="282" y="306"/>
                    <a:pt x="280" y="307"/>
                    <a:pt x="278" y="308"/>
                  </a:cubicBezTo>
                  <a:cubicBezTo>
                    <a:pt x="278" y="311"/>
                    <a:pt x="277" y="315"/>
                    <a:pt x="275" y="316"/>
                  </a:cubicBezTo>
                  <a:cubicBezTo>
                    <a:pt x="272" y="313"/>
                    <a:pt x="268" y="314"/>
                    <a:pt x="264" y="312"/>
                  </a:cubicBezTo>
                  <a:cubicBezTo>
                    <a:pt x="260" y="311"/>
                    <a:pt x="256" y="305"/>
                    <a:pt x="253" y="304"/>
                  </a:cubicBezTo>
                  <a:cubicBezTo>
                    <a:pt x="247" y="303"/>
                    <a:pt x="243" y="306"/>
                    <a:pt x="241" y="301"/>
                  </a:cubicBezTo>
                  <a:cubicBezTo>
                    <a:pt x="239" y="298"/>
                    <a:pt x="240" y="295"/>
                    <a:pt x="239" y="292"/>
                  </a:cubicBezTo>
                  <a:cubicBezTo>
                    <a:pt x="238" y="289"/>
                    <a:pt x="236" y="286"/>
                    <a:pt x="235" y="283"/>
                  </a:cubicBezTo>
                  <a:cubicBezTo>
                    <a:pt x="232" y="282"/>
                    <a:pt x="229" y="283"/>
                    <a:pt x="227" y="283"/>
                  </a:cubicBezTo>
                  <a:cubicBezTo>
                    <a:pt x="221" y="283"/>
                    <a:pt x="216" y="281"/>
                    <a:pt x="210" y="280"/>
                  </a:cubicBezTo>
                  <a:cubicBezTo>
                    <a:pt x="204" y="280"/>
                    <a:pt x="196" y="280"/>
                    <a:pt x="191" y="281"/>
                  </a:cubicBezTo>
                  <a:cubicBezTo>
                    <a:pt x="188" y="282"/>
                    <a:pt x="185" y="284"/>
                    <a:pt x="183" y="284"/>
                  </a:cubicBezTo>
                  <a:cubicBezTo>
                    <a:pt x="180" y="283"/>
                    <a:pt x="178" y="278"/>
                    <a:pt x="175" y="278"/>
                  </a:cubicBezTo>
                  <a:cubicBezTo>
                    <a:pt x="172" y="278"/>
                    <a:pt x="169" y="283"/>
                    <a:pt x="167" y="285"/>
                  </a:cubicBezTo>
                  <a:cubicBezTo>
                    <a:pt x="164" y="286"/>
                    <a:pt x="162" y="285"/>
                    <a:pt x="160" y="286"/>
                  </a:cubicBezTo>
                  <a:cubicBezTo>
                    <a:pt x="158" y="287"/>
                    <a:pt x="156" y="288"/>
                    <a:pt x="154" y="288"/>
                  </a:cubicBezTo>
                  <a:cubicBezTo>
                    <a:pt x="153" y="289"/>
                    <a:pt x="155" y="289"/>
                    <a:pt x="154" y="291"/>
                  </a:cubicBezTo>
                  <a:cubicBezTo>
                    <a:pt x="152" y="294"/>
                    <a:pt x="149" y="299"/>
                    <a:pt x="145" y="301"/>
                  </a:cubicBezTo>
                  <a:cubicBezTo>
                    <a:pt x="141" y="304"/>
                    <a:pt x="135" y="305"/>
                    <a:pt x="130" y="308"/>
                  </a:cubicBezTo>
                  <a:cubicBezTo>
                    <a:pt x="124" y="312"/>
                    <a:pt x="118" y="319"/>
                    <a:pt x="116" y="327"/>
                  </a:cubicBezTo>
                  <a:cubicBezTo>
                    <a:pt x="115" y="332"/>
                    <a:pt x="114" y="338"/>
                    <a:pt x="113" y="345"/>
                  </a:cubicBezTo>
                  <a:cubicBezTo>
                    <a:pt x="106" y="351"/>
                    <a:pt x="114" y="360"/>
                    <a:pt x="111" y="369"/>
                  </a:cubicBezTo>
                  <a:cubicBezTo>
                    <a:pt x="115" y="375"/>
                    <a:pt x="120" y="377"/>
                    <a:pt x="122" y="382"/>
                  </a:cubicBezTo>
                  <a:cubicBezTo>
                    <a:pt x="124" y="385"/>
                    <a:pt x="123" y="389"/>
                    <a:pt x="124" y="392"/>
                  </a:cubicBezTo>
                  <a:cubicBezTo>
                    <a:pt x="125" y="396"/>
                    <a:pt x="130" y="399"/>
                    <a:pt x="132" y="402"/>
                  </a:cubicBezTo>
                  <a:cubicBezTo>
                    <a:pt x="135" y="405"/>
                    <a:pt x="137" y="409"/>
                    <a:pt x="141" y="410"/>
                  </a:cubicBezTo>
                  <a:cubicBezTo>
                    <a:pt x="148" y="414"/>
                    <a:pt x="156" y="413"/>
                    <a:pt x="165" y="415"/>
                  </a:cubicBezTo>
                  <a:cubicBezTo>
                    <a:pt x="170" y="416"/>
                    <a:pt x="174" y="419"/>
                    <a:pt x="181" y="418"/>
                  </a:cubicBezTo>
                  <a:cubicBezTo>
                    <a:pt x="185" y="418"/>
                    <a:pt x="190" y="416"/>
                    <a:pt x="194" y="416"/>
                  </a:cubicBezTo>
                  <a:cubicBezTo>
                    <a:pt x="197" y="417"/>
                    <a:pt x="199" y="420"/>
                    <a:pt x="203" y="420"/>
                  </a:cubicBezTo>
                  <a:cubicBezTo>
                    <a:pt x="206" y="425"/>
                    <a:pt x="213" y="427"/>
                    <a:pt x="222" y="427"/>
                  </a:cubicBezTo>
                  <a:cubicBezTo>
                    <a:pt x="224" y="428"/>
                    <a:pt x="226" y="430"/>
                    <a:pt x="228" y="433"/>
                  </a:cubicBezTo>
                  <a:cubicBezTo>
                    <a:pt x="225" y="437"/>
                    <a:pt x="222" y="442"/>
                    <a:pt x="221" y="448"/>
                  </a:cubicBezTo>
                  <a:cubicBezTo>
                    <a:pt x="231" y="458"/>
                    <a:pt x="239" y="469"/>
                    <a:pt x="248" y="479"/>
                  </a:cubicBezTo>
                  <a:cubicBezTo>
                    <a:pt x="246" y="482"/>
                    <a:pt x="245" y="484"/>
                    <a:pt x="245" y="489"/>
                  </a:cubicBezTo>
                  <a:cubicBezTo>
                    <a:pt x="243" y="491"/>
                    <a:pt x="241" y="491"/>
                    <a:pt x="240" y="493"/>
                  </a:cubicBezTo>
                  <a:cubicBezTo>
                    <a:pt x="239" y="496"/>
                    <a:pt x="240" y="502"/>
                    <a:pt x="238" y="505"/>
                  </a:cubicBezTo>
                  <a:cubicBezTo>
                    <a:pt x="241" y="510"/>
                    <a:pt x="248" y="512"/>
                    <a:pt x="250" y="517"/>
                  </a:cubicBezTo>
                  <a:cubicBezTo>
                    <a:pt x="252" y="520"/>
                    <a:pt x="252" y="523"/>
                    <a:pt x="253" y="525"/>
                  </a:cubicBezTo>
                  <a:cubicBezTo>
                    <a:pt x="257" y="529"/>
                    <a:pt x="264" y="533"/>
                    <a:pt x="269" y="536"/>
                  </a:cubicBezTo>
                  <a:cubicBezTo>
                    <a:pt x="270" y="537"/>
                    <a:pt x="269" y="538"/>
                    <a:pt x="270" y="539"/>
                  </a:cubicBezTo>
                  <a:cubicBezTo>
                    <a:pt x="281" y="543"/>
                    <a:pt x="295" y="540"/>
                    <a:pt x="305" y="538"/>
                  </a:cubicBezTo>
                  <a:cubicBezTo>
                    <a:pt x="317" y="535"/>
                    <a:pt x="328" y="531"/>
                    <a:pt x="333" y="524"/>
                  </a:cubicBezTo>
                  <a:cubicBezTo>
                    <a:pt x="334" y="523"/>
                    <a:pt x="333" y="522"/>
                    <a:pt x="334" y="521"/>
                  </a:cubicBezTo>
                  <a:cubicBezTo>
                    <a:pt x="336" y="518"/>
                    <a:pt x="339" y="516"/>
                    <a:pt x="343" y="514"/>
                  </a:cubicBezTo>
                  <a:cubicBezTo>
                    <a:pt x="342" y="510"/>
                    <a:pt x="344" y="508"/>
                    <a:pt x="345" y="506"/>
                  </a:cubicBezTo>
                  <a:cubicBezTo>
                    <a:pt x="354" y="499"/>
                    <a:pt x="365" y="496"/>
                    <a:pt x="371" y="487"/>
                  </a:cubicBezTo>
                  <a:cubicBezTo>
                    <a:pt x="370" y="476"/>
                    <a:pt x="371" y="465"/>
                    <a:pt x="368" y="456"/>
                  </a:cubicBezTo>
                  <a:cubicBezTo>
                    <a:pt x="372" y="453"/>
                    <a:pt x="374" y="447"/>
                    <a:pt x="379" y="443"/>
                  </a:cubicBezTo>
                  <a:cubicBezTo>
                    <a:pt x="381" y="442"/>
                    <a:pt x="384" y="441"/>
                    <a:pt x="386" y="439"/>
                  </a:cubicBezTo>
                  <a:cubicBezTo>
                    <a:pt x="391" y="435"/>
                    <a:pt x="395" y="426"/>
                    <a:pt x="402" y="421"/>
                  </a:cubicBezTo>
                  <a:cubicBezTo>
                    <a:pt x="405" y="418"/>
                    <a:pt x="411" y="414"/>
                    <a:pt x="412" y="410"/>
                  </a:cubicBezTo>
                  <a:cubicBezTo>
                    <a:pt x="414" y="408"/>
                    <a:pt x="414" y="404"/>
                    <a:pt x="415" y="402"/>
                  </a:cubicBezTo>
                  <a:cubicBezTo>
                    <a:pt x="415" y="399"/>
                    <a:pt x="417" y="396"/>
                    <a:pt x="418" y="393"/>
                  </a:cubicBezTo>
                  <a:cubicBezTo>
                    <a:pt x="420" y="388"/>
                    <a:pt x="424" y="386"/>
                    <a:pt x="422" y="380"/>
                  </a:cubicBezTo>
                  <a:cubicBezTo>
                    <a:pt x="419" y="380"/>
                    <a:pt x="417" y="380"/>
                    <a:pt x="415" y="380"/>
                  </a:cubicBezTo>
                  <a:cubicBezTo>
                    <a:pt x="408" y="382"/>
                    <a:pt x="395" y="394"/>
                    <a:pt x="388" y="388"/>
                  </a:cubicBezTo>
                  <a:cubicBezTo>
                    <a:pt x="388" y="385"/>
                    <a:pt x="388" y="385"/>
                    <a:pt x="388" y="385"/>
                  </a:cubicBezTo>
                  <a:cubicBezTo>
                    <a:pt x="395" y="383"/>
                    <a:pt x="401" y="378"/>
                    <a:pt x="406" y="374"/>
                  </a:cubicBezTo>
                  <a:cubicBezTo>
                    <a:pt x="411" y="371"/>
                    <a:pt x="417" y="368"/>
                    <a:pt x="421" y="364"/>
                  </a:cubicBezTo>
                  <a:cubicBezTo>
                    <a:pt x="424" y="362"/>
                    <a:pt x="425" y="357"/>
                    <a:pt x="429" y="355"/>
                  </a:cubicBezTo>
                  <a:cubicBezTo>
                    <a:pt x="434" y="352"/>
                    <a:pt x="441" y="352"/>
                    <a:pt x="444" y="346"/>
                  </a:cubicBezTo>
                  <a:cubicBezTo>
                    <a:pt x="444" y="337"/>
                    <a:pt x="447" y="330"/>
                    <a:pt x="450" y="323"/>
                  </a:cubicBezTo>
                  <a:cubicBezTo>
                    <a:pt x="447" y="321"/>
                    <a:pt x="447" y="318"/>
                    <a:pt x="444" y="316"/>
                  </a:cubicBezTo>
                  <a:cubicBezTo>
                    <a:pt x="442" y="314"/>
                    <a:pt x="437" y="314"/>
                    <a:pt x="436" y="309"/>
                  </a:cubicBezTo>
                  <a:cubicBezTo>
                    <a:pt x="441" y="307"/>
                    <a:pt x="447" y="307"/>
                    <a:pt x="453" y="308"/>
                  </a:cubicBezTo>
                  <a:cubicBezTo>
                    <a:pt x="457" y="303"/>
                    <a:pt x="461" y="299"/>
                    <a:pt x="468" y="297"/>
                  </a:cubicBezTo>
                  <a:cubicBezTo>
                    <a:pt x="468" y="299"/>
                    <a:pt x="469" y="299"/>
                    <a:pt x="470" y="300"/>
                  </a:cubicBezTo>
                  <a:cubicBezTo>
                    <a:pt x="478" y="300"/>
                    <a:pt x="481" y="306"/>
                    <a:pt x="487" y="309"/>
                  </a:cubicBezTo>
                  <a:cubicBezTo>
                    <a:pt x="489" y="308"/>
                    <a:pt x="489" y="306"/>
                    <a:pt x="491" y="306"/>
                  </a:cubicBezTo>
                  <a:cubicBezTo>
                    <a:pt x="496" y="309"/>
                    <a:pt x="496" y="318"/>
                    <a:pt x="498" y="326"/>
                  </a:cubicBezTo>
                  <a:cubicBezTo>
                    <a:pt x="499" y="328"/>
                    <a:pt x="501" y="329"/>
                    <a:pt x="502" y="331"/>
                  </a:cubicBezTo>
                  <a:cubicBezTo>
                    <a:pt x="502" y="333"/>
                    <a:pt x="502" y="334"/>
                    <a:pt x="502" y="337"/>
                  </a:cubicBezTo>
                  <a:cubicBezTo>
                    <a:pt x="505" y="339"/>
                    <a:pt x="507" y="341"/>
                    <a:pt x="508" y="345"/>
                  </a:cubicBezTo>
                  <a:cubicBezTo>
                    <a:pt x="510" y="346"/>
                    <a:pt x="513" y="346"/>
                    <a:pt x="513" y="348"/>
                  </a:cubicBezTo>
                  <a:cubicBezTo>
                    <a:pt x="516" y="340"/>
                    <a:pt x="519" y="332"/>
                    <a:pt x="519" y="322"/>
                  </a:cubicBezTo>
                  <a:cubicBezTo>
                    <a:pt x="519" y="318"/>
                    <a:pt x="517" y="315"/>
                    <a:pt x="518" y="311"/>
                  </a:cubicBezTo>
                  <a:cubicBezTo>
                    <a:pt x="518" y="304"/>
                    <a:pt x="522" y="298"/>
                    <a:pt x="524" y="291"/>
                  </a:cubicBezTo>
                  <a:cubicBezTo>
                    <a:pt x="525" y="288"/>
                    <a:pt x="525" y="284"/>
                    <a:pt x="525" y="282"/>
                  </a:cubicBezTo>
                  <a:cubicBezTo>
                    <a:pt x="526" y="280"/>
                    <a:pt x="527" y="278"/>
                    <a:pt x="527" y="275"/>
                  </a:cubicBezTo>
                  <a:cubicBezTo>
                    <a:pt x="528" y="269"/>
                    <a:pt x="530" y="266"/>
                    <a:pt x="532" y="261"/>
                  </a:cubicBezTo>
                  <a:cubicBezTo>
                    <a:pt x="539" y="261"/>
                    <a:pt x="540" y="268"/>
                    <a:pt x="543" y="273"/>
                  </a:cubicBezTo>
                  <a:cubicBezTo>
                    <a:pt x="550" y="266"/>
                    <a:pt x="549" y="282"/>
                    <a:pt x="550" y="291"/>
                  </a:cubicBezTo>
                  <a:cubicBezTo>
                    <a:pt x="550" y="295"/>
                    <a:pt x="551" y="299"/>
                    <a:pt x="552" y="301"/>
                  </a:cubicBezTo>
                  <a:cubicBezTo>
                    <a:pt x="552" y="298"/>
                    <a:pt x="553" y="295"/>
                    <a:pt x="553" y="292"/>
                  </a:cubicBezTo>
                  <a:cubicBezTo>
                    <a:pt x="553" y="292"/>
                    <a:pt x="553" y="292"/>
                    <a:pt x="553" y="292"/>
                  </a:cubicBezTo>
                  <a:cubicBezTo>
                    <a:pt x="552" y="287"/>
                    <a:pt x="551" y="279"/>
                    <a:pt x="553" y="274"/>
                  </a:cubicBezTo>
                  <a:close/>
                  <a:moveTo>
                    <a:pt x="405" y="247"/>
                  </a:moveTo>
                  <a:cubicBezTo>
                    <a:pt x="404" y="247"/>
                    <a:pt x="404" y="246"/>
                    <a:pt x="404" y="245"/>
                  </a:cubicBezTo>
                  <a:cubicBezTo>
                    <a:pt x="405" y="245"/>
                    <a:pt x="406" y="246"/>
                    <a:pt x="405" y="247"/>
                  </a:cubicBezTo>
                  <a:close/>
                  <a:moveTo>
                    <a:pt x="403" y="244"/>
                  </a:moveTo>
                  <a:cubicBezTo>
                    <a:pt x="403" y="244"/>
                    <a:pt x="404" y="246"/>
                    <a:pt x="403" y="246"/>
                  </a:cubicBezTo>
                  <a:cubicBezTo>
                    <a:pt x="402" y="247"/>
                    <a:pt x="402" y="245"/>
                    <a:pt x="403" y="244"/>
                  </a:cubicBezTo>
                  <a:close/>
                  <a:moveTo>
                    <a:pt x="336" y="259"/>
                  </a:moveTo>
                  <a:cubicBezTo>
                    <a:pt x="334" y="259"/>
                    <a:pt x="333" y="260"/>
                    <a:pt x="331" y="260"/>
                  </a:cubicBezTo>
                  <a:cubicBezTo>
                    <a:pt x="324" y="262"/>
                    <a:pt x="316" y="263"/>
                    <a:pt x="312" y="266"/>
                  </a:cubicBezTo>
                  <a:cubicBezTo>
                    <a:pt x="311" y="265"/>
                    <a:pt x="313" y="264"/>
                    <a:pt x="313" y="263"/>
                  </a:cubicBezTo>
                  <a:cubicBezTo>
                    <a:pt x="313" y="257"/>
                    <a:pt x="314" y="250"/>
                    <a:pt x="314" y="245"/>
                  </a:cubicBezTo>
                  <a:cubicBezTo>
                    <a:pt x="316" y="244"/>
                    <a:pt x="317" y="241"/>
                    <a:pt x="319" y="241"/>
                  </a:cubicBezTo>
                  <a:cubicBezTo>
                    <a:pt x="324" y="240"/>
                    <a:pt x="326" y="246"/>
                    <a:pt x="330" y="246"/>
                  </a:cubicBezTo>
                  <a:cubicBezTo>
                    <a:pt x="331" y="248"/>
                    <a:pt x="328" y="248"/>
                    <a:pt x="328" y="250"/>
                  </a:cubicBezTo>
                  <a:cubicBezTo>
                    <a:pt x="330" y="251"/>
                    <a:pt x="333" y="251"/>
                    <a:pt x="335" y="252"/>
                  </a:cubicBezTo>
                  <a:cubicBezTo>
                    <a:pt x="337" y="251"/>
                    <a:pt x="339" y="248"/>
                    <a:pt x="341" y="247"/>
                  </a:cubicBezTo>
                  <a:cubicBezTo>
                    <a:pt x="340" y="246"/>
                    <a:pt x="335" y="248"/>
                    <a:pt x="333" y="246"/>
                  </a:cubicBezTo>
                  <a:cubicBezTo>
                    <a:pt x="335" y="241"/>
                    <a:pt x="340" y="238"/>
                    <a:pt x="344" y="235"/>
                  </a:cubicBezTo>
                  <a:cubicBezTo>
                    <a:pt x="349" y="237"/>
                    <a:pt x="345" y="241"/>
                    <a:pt x="344" y="245"/>
                  </a:cubicBezTo>
                  <a:cubicBezTo>
                    <a:pt x="345" y="247"/>
                    <a:pt x="349" y="246"/>
                    <a:pt x="352" y="247"/>
                  </a:cubicBezTo>
                  <a:cubicBezTo>
                    <a:pt x="354" y="248"/>
                    <a:pt x="361" y="253"/>
                    <a:pt x="361" y="254"/>
                  </a:cubicBezTo>
                  <a:cubicBezTo>
                    <a:pt x="361" y="257"/>
                    <a:pt x="357" y="258"/>
                    <a:pt x="355" y="259"/>
                  </a:cubicBezTo>
                  <a:cubicBezTo>
                    <a:pt x="349" y="259"/>
                    <a:pt x="340" y="258"/>
                    <a:pt x="336" y="259"/>
                  </a:cubicBezTo>
                  <a:close/>
                  <a:moveTo>
                    <a:pt x="335" y="450"/>
                  </a:moveTo>
                  <a:cubicBezTo>
                    <a:pt x="335" y="448"/>
                    <a:pt x="334" y="448"/>
                    <a:pt x="334" y="446"/>
                  </a:cubicBezTo>
                  <a:cubicBezTo>
                    <a:pt x="335" y="445"/>
                    <a:pt x="337" y="446"/>
                    <a:pt x="339" y="446"/>
                  </a:cubicBezTo>
                  <a:cubicBezTo>
                    <a:pt x="339" y="446"/>
                    <a:pt x="339" y="444"/>
                    <a:pt x="339" y="444"/>
                  </a:cubicBezTo>
                  <a:cubicBezTo>
                    <a:pt x="341" y="444"/>
                    <a:pt x="341" y="444"/>
                    <a:pt x="343" y="444"/>
                  </a:cubicBezTo>
                  <a:cubicBezTo>
                    <a:pt x="342" y="448"/>
                    <a:pt x="340" y="450"/>
                    <a:pt x="335" y="450"/>
                  </a:cubicBezTo>
                  <a:close/>
                  <a:moveTo>
                    <a:pt x="377" y="377"/>
                  </a:moveTo>
                  <a:cubicBezTo>
                    <a:pt x="376" y="375"/>
                    <a:pt x="374" y="373"/>
                    <a:pt x="373" y="371"/>
                  </a:cubicBezTo>
                  <a:cubicBezTo>
                    <a:pt x="365" y="369"/>
                    <a:pt x="356" y="360"/>
                    <a:pt x="361" y="351"/>
                  </a:cubicBezTo>
                  <a:cubicBezTo>
                    <a:pt x="361" y="349"/>
                    <a:pt x="359" y="348"/>
                    <a:pt x="358" y="347"/>
                  </a:cubicBezTo>
                  <a:cubicBezTo>
                    <a:pt x="351" y="348"/>
                    <a:pt x="348" y="343"/>
                    <a:pt x="346" y="338"/>
                  </a:cubicBezTo>
                  <a:cubicBezTo>
                    <a:pt x="344" y="334"/>
                    <a:pt x="339" y="329"/>
                    <a:pt x="340" y="327"/>
                  </a:cubicBezTo>
                  <a:cubicBezTo>
                    <a:pt x="340" y="321"/>
                    <a:pt x="349" y="327"/>
                    <a:pt x="352" y="329"/>
                  </a:cubicBezTo>
                  <a:cubicBezTo>
                    <a:pt x="356" y="346"/>
                    <a:pt x="370" y="353"/>
                    <a:pt x="380" y="363"/>
                  </a:cubicBezTo>
                  <a:cubicBezTo>
                    <a:pt x="381" y="368"/>
                    <a:pt x="383" y="373"/>
                    <a:pt x="384" y="378"/>
                  </a:cubicBezTo>
                  <a:cubicBezTo>
                    <a:pt x="382" y="377"/>
                    <a:pt x="380" y="377"/>
                    <a:pt x="377" y="377"/>
                  </a:cubicBezTo>
                  <a:close/>
                  <a:moveTo>
                    <a:pt x="392" y="258"/>
                  </a:moveTo>
                  <a:cubicBezTo>
                    <a:pt x="393" y="256"/>
                    <a:pt x="394" y="255"/>
                    <a:pt x="394" y="254"/>
                  </a:cubicBezTo>
                  <a:cubicBezTo>
                    <a:pt x="390" y="246"/>
                    <a:pt x="381" y="242"/>
                    <a:pt x="383" y="231"/>
                  </a:cubicBezTo>
                  <a:cubicBezTo>
                    <a:pt x="385" y="229"/>
                    <a:pt x="387" y="226"/>
                    <a:pt x="389" y="224"/>
                  </a:cubicBezTo>
                  <a:cubicBezTo>
                    <a:pt x="390" y="224"/>
                    <a:pt x="390" y="225"/>
                    <a:pt x="392" y="225"/>
                  </a:cubicBezTo>
                  <a:cubicBezTo>
                    <a:pt x="392" y="225"/>
                    <a:pt x="393" y="224"/>
                    <a:pt x="393" y="223"/>
                  </a:cubicBezTo>
                  <a:cubicBezTo>
                    <a:pt x="394" y="223"/>
                    <a:pt x="394" y="224"/>
                    <a:pt x="395" y="224"/>
                  </a:cubicBezTo>
                  <a:cubicBezTo>
                    <a:pt x="393" y="227"/>
                    <a:pt x="392" y="231"/>
                    <a:pt x="389" y="233"/>
                  </a:cubicBezTo>
                  <a:cubicBezTo>
                    <a:pt x="391" y="239"/>
                    <a:pt x="395" y="244"/>
                    <a:pt x="401" y="247"/>
                  </a:cubicBezTo>
                  <a:cubicBezTo>
                    <a:pt x="404" y="252"/>
                    <a:pt x="407" y="256"/>
                    <a:pt x="409" y="262"/>
                  </a:cubicBezTo>
                  <a:cubicBezTo>
                    <a:pt x="409" y="263"/>
                    <a:pt x="408" y="264"/>
                    <a:pt x="408" y="266"/>
                  </a:cubicBezTo>
                  <a:cubicBezTo>
                    <a:pt x="405" y="266"/>
                    <a:pt x="402" y="266"/>
                    <a:pt x="400" y="267"/>
                  </a:cubicBezTo>
                  <a:cubicBezTo>
                    <a:pt x="397" y="264"/>
                    <a:pt x="394" y="262"/>
                    <a:pt x="392" y="258"/>
                  </a:cubicBezTo>
                  <a:close/>
                  <a:moveTo>
                    <a:pt x="429" y="319"/>
                  </a:moveTo>
                  <a:cubicBezTo>
                    <a:pt x="426" y="319"/>
                    <a:pt x="423" y="320"/>
                    <a:pt x="420" y="320"/>
                  </a:cubicBezTo>
                  <a:cubicBezTo>
                    <a:pt x="411" y="318"/>
                    <a:pt x="408" y="309"/>
                    <a:pt x="401" y="306"/>
                  </a:cubicBezTo>
                  <a:cubicBezTo>
                    <a:pt x="401" y="304"/>
                    <a:pt x="401" y="304"/>
                    <a:pt x="402" y="303"/>
                  </a:cubicBezTo>
                  <a:cubicBezTo>
                    <a:pt x="404" y="302"/>
                    <a:pt x="405" y="303"/>
                    <a:pt x="406" y="301"/>
                  </a:cubicBezTo>
                  <a:cubicBezTo>
                    <a:pt x="410" y="305"/>
                    <a:pt x="414" y="310"/>
                    <a:pt x="420" y="312"/>
                  </a:cubicBezTo>
                  <a:cubicBezTo>
                    <a:pt x="423" y="311"/>
                    <a:pt x="427" y="311"/>
                    <a:pt x="431" y="310"/>
                  </a:cubicBezTo>
                  <a:cubicBezTo>
                    <a:pt x="430" y="314"/>
                    <a:pt x="430" y="316"/>
                    <a:pt x="429" y="319"/>
                  </a:cubicBezTo>
                  <a:close/>
                  <a:moveTo>
                    <a:pt x="56" y="418"/>
                  </a:moveTo>
                  <a:cubicBezTo>
                    <a:pt x="55" y="408"/>
                    <a:pt x="51" y="403"/>
                    <a:pt x="47" y="395"/>
                  </a:cubicBezTo>
                  <a:cubicBezTo>
                    <a:pt x="44" y="390"/>
                    <a:pt x="41" y="385"/>
                    <a:pt x="38" y="381"/>
                  </a:cubicBezTo>
                  <a:cubicBezTo>
                    <a:pt x="36" y="378"/>
                    <a:pt x="31" y="375"/>
                    <a:pt x="29" y="372"/>
                  </a:cubicBezTo>
                  <a:cubicBezTo>
                    <a:pt x="26" y="366"/>
                    <a:pt x="24" y="361"/>
                    <a:pt x="21" y="355"/>
                  </a:cubicBezTo>
                  <a:cubicBezTo>
                    <a:pt x="20" y="353"/>
                    <a:pt x="19" y="351"/>
                    <a:pt x="18" y="350"/>
                  </a:cubicBezTo>
                  <a:cubicBezTo>
                    <a:pt x="17" y="344"/>
                    <a:pt x="16" y="338"/>
                    <a:pt x="15" y="333"/>
                  </a:cubicBezTo>
                  <a:cubicBezTo>
                    <a:pt x="14" y="328"/>
                    <a:pt x="12" y="322"/>
                    <a:pt x="10" y="318"/>
                  </a:cubicBezTo>
                  <a:cubicBezTo>
                    <a:pt x="9" y="315"/>
                    <a:pt x="5" y="311"/>
                    <a:pt x="5" y="308"/>
                  </a:cubicBezTo>
                  <a:cubicBezTo>
                    <a:pt x="5" y="306"/>
                    <a:pt x="5" y="304"/>
                    <a:pt x="5" y="303"/>
                  </a:cubicBezTo>
                  <a:cubicBezTo>
                    <a:pt x="5" y="288"/>
                    <a:pt x="3" y="271"/>
                    <a:pt x="1" y="260"/>
                  </a:cubicBezTo>
                  <a:cubicBezTo>
                    <a:pt x="1" y="261"/>
                    <a:pt x="1" y="263"/>
                    <a:pt x="0" y="264"/>
                  </a:cubicBezTo>
                  <a:cubicBezTo>
                    <a:pt x="0" y="268"/>
                    <a:pt x="0" y="272"/>
                    <a:pt x="0" y="276"/>
                  </a:cubicBezTo>
                  <a:cubicBezTo>
                    <a:pt x="0" y="339"/>
                    <a:pt x="21" y="396"/>
                    <a:pt x="56" y="443"/>
                  </a:cubicBezTo>
                  <a:cubicBezTo>
                    <a:pt x="56" y="443"/>
                    <a:pt x="57" y="443"/>
                    <a:pt x="58" y="443"/>
                  </a:cubicBezTo>
                  <a:cubicBezTo>
                    <a:pt x="56" y="440"/>
                    <a:pt x="55" y="434"/>
                    <a:pt x="53" y="429"/>
                  </a:cubicBezTo>
                  <a:cubicBezTo>
                    <a:pt x="52" y="423"/>
                    <a:pt x="50" y="420"/>
                    <a:pt x="56" y="418"/>
                  </a:cubicBezTo>
                  <a:close/>
                  <a:moveTo>
                    <a:pt x="9" y="211"/>
                  </a:moveTo>
                  <a:cubicBezTo>
                    <a:pt x="8" y="216"/>
                    <a:pt x="5" y="223"/>
                    <a:pt x="6" y="230"/>
                  </a:cubicBezTo>
                  <a:cubicBezTo>
                    <a:pt x="7" y="224"/>
                    <a:pt x="9" y="217"/>
                    <a:pt x="9" y="211"/>
                  </a:cubicBezTo>
                  <a:close/>
                  <a:moveTo>
                    <a:pt x="9" y="205"/>
                  </a:moveTo>
                  <a:cubicBezTo>
                    <a:pt x="9" y="207"/>
                    <a:pt x="8" y="208"/>
                    <a:pt x="8" y="210"/>
                  </a:cubicBezTo>
                  <a:cubicBezTo>
                    <a:pt x="8" y="210"/>
                    <a:pt x="8" y="210"/>
                    <a:pt x="8" y="210"/>
                  </a:cubicBezTo>
                  <a:cubicBezTo>
                    <a:pt x="8" y="209"/>
                    <a:pt x="9" y="207"/>
                    <a:pt x="9" y="205"/>
                  </a:cubicBezTo>
                  <a:close/>
                  <a:moveTo>
                    <a:pt x="6" y="231"/>
                  </a:moveTo>
                  <a:cubicBezTo>
                    <a:pt x="6" y="233"/>
                    <a:pt x="4" y="236"/>
                    <a:pt x="5" y="239"/>
                  </a:cubicBezTo>
                  <a:cubicBezTo>
                    <a:pt x="8" y="238"/>
                    <a:pt x="8" y="232"/>
                    <a:pt x="6" y="231"/>
                  </a:cubicBezTo>
                  <a:close/>
                  <a:moveTo>
                    <a:pt x="189" y="138"/>
                  </a:moveTo>
                  <a:cubicBezTo>
                    <a:pt x="185" y="136"/>
                    <a:pt x="179" y="137"/>
                    <a:pt x="175" y="135"/>
                  </a:cubicBezTo>
                  <a:cubicBezTo>
                    <a:pt x="175" y="137"/>
                    <a:pt x="173" y="138"/>
                    <a:pt x="173" y="140"/>
                  </a:cubicBezTo>
                  <a:cubicBezTo>
                    <a:pt x="174" y="144"/>
                    <a:pt x="177" y="147"/>
                    <a:pt x="181" y="149"/>
                  </a:cubicBezTo>
                  <a:cubicBezTo>
                    <a:pt x="185" y="146"/>
                    <a:pt x="190" y="145"/>
                    <a:pt x="195" y="144"/>
                  </a:cubicBezTo>
                  <a:cubicBezTo>
                    <a:pt x="193" y="142"/>
                    <a:pt x="192" y="139"/>
                    <a:pt x="189" y="138"/>
                  </a:cubicBezTo>
                  <a:close/>
                  <a:moveTo>
                    <a:pt x="346" y="122"/>
                  </a:moveTo>
                  <a:cubicBezTo>
                    <a:pt x="348" y="123"/>
                    <a:pt x="352" y="123"/>
                    <a:pt x="355" y="123"/>
                  </a:cubicBezTo>
                  <a:cubicBezTo>
                    <a:pt x="356" y="118"/>
                    <a:pt x="351" y="119"/>
                    <a:pt x="350" y="116"/>
                  </a:cubicBezTo>
                  <a:cubicBezTo>
                    <a:pt x="351" y="113"/>
                    <a:pt x="351" y="110"/>
                    <a:pt x="350" y="107"/>
                  </a:cubicBezTo>
                  <a:cubicBezTo>
                    <a:pt x="353" y="104"/>
                    <a:pt x="354" y="102"/>
                    <a:pt x="355" y="98"/>
                  </a:cubicBezTo>
                  <a:cubicBezTo>
                    <a:pt x="356" y="98"/>
                    <a:pt x="357" y="97"/>
                    <a:pt x="358" y="97"/>
                  </a:cubicBezTo>
                  <a:cubicBezTo>
                    <a:pt x="357" y="92"/>
                    <a:pt x="349" y="97"/>
                    <a:pt x="347" y="98"/>
                  </a:cubicBezTo>
                  <a:cubicBezTo>
                    <a:pt x="347" y="99"/>
                    <a:pt x="347" y="101"/>
                    <a:pt x="347" y="102"/>
                  </a:cubicBezTo>
                  <a:cubicBezTo>
                    <a:pt x="341" y="105"/>
                    <a:pt x="342" y="118"/>
                    <a:pt x="346" y="122"/>
                  </a:cubicBezTo>
                  <a:close/>
                  <a:moveTo>
                    <a:pt x="302" y="295"/>
                  </a:moveTo>
                  <a:cubicBezTo>
                    <a:pt x="303" y="293"/>
                    <a:pt x="300" y="292"/>
                    <a:pt x="299" y="292"/>
                  </a:cubicBezTo>
                  <a:cubicBezTo>
                    <a:pt x="298" y="292"/>
                    <a:pt x="298" y="294"/>
                    <a:pt x="298" y="295"/>
                  </a:cubicBezTo>
                  <a:cubicBezTo>
                    <a:pt x="301" y="295"/>
                    <a:pt x="300" y="294"/>
                    <a:pt x="302" y="295"/>
                  </a:cubicBezTo>
                  <a:close/>
                  <a:moveTo>
                    <a:pt x="259" y="281"/>
                  </a:moveTo>
                  <a:cubicBezTo>
                    <a:pt x="257" y="277"/>
                    <a:pt x="253" y="277"/>
                    <a:pt x="249" y="280"/>
                  </a:cubicBezTo>
                  <a:cubicBezTo>
                    <a:pt x="248" y="279"/>
                    <a:pt x="248" y="278"/>
                    <a:pt x="247" y="278"/>
                  </a:cubicBezTo>
                  <a:cubicBezTo>
                    <a:pt x="246" y="279"/>
                    <a:pt x="246" y="280"/>
                    <a:pt x="245" y="282"/>
                  </a:cubicBezTo>
                  <a:cubicBezTo>
                    <a:pt x="249" y="283"/>
                    <a:pt x="252" y="285"/>
                    <a:pt x="255" y="287"/>
                  </a:cubicBezTo>
                  <a:cubicBezTo>
                    <a:pt x="256" y="284"/>
                    <a:pt x="257" y="283"/>
                    <a:pt x="259" y="281"/>
                  </a:cubicBezTo>
                  <a:close/>
                  <a:moveTo>
                    <a:pt x="229" y="267"/>
                  </a:moveTo>
                  <a:cubicBezTo>
                    <a:pt x="230" y="270"/>
                    <a:pt x="232" y="273"/>
                    <a:pt x="234" y="275"/>
                  </a:cubicBezTo>
                  <a:cubicBezTo>
                    <a:pt x="234" y="270"/>
                    <a:pt x="238" y="269"/>
                    <a:pt x="236" y="265"/>
                  </a:cubicBezTo>
                  <a:cubicBezTo>
                    <a:pt x="233" y="263"/>
                    <a:pt x="231" y="265"/>
                    <a:pt x="229" y="267"/>
                  </a:cubicBezTo>
                  <a:close/>
                  <a:moveTo>
                    <a:pt x="236" y="258"/>
                  </a:moveTo>
                  <a:cubicBezTo>
                    <a:pt x="235" y="257"/>
                    <a:pt x="235" y="256"/>
                    <a:pt x="233" y="256"/>
                  </a:cubicBezTo>
                  <a:cubicBezTo>
                    <a:pt x="233" y="258"/>
                    <a:pt x="233" y="259"/>
                    <a:pt x="234" y="260"/>
                  </a:cubicBezTo>
                  <a:cubicBezTo>
                    <a:pt x="235" y="259"/>
                    <a:pt x="236" y="259"/>
                    <a:pt x="236" y="258"/>
                  </a:cubicBezTo>
                  <a:close/>
                  <a:moveTo>
                    <a:pt x="376" y="60"/>
                  </a:moveTo>
                  <a:cubicBezTo>
                    <a:pt x="374" y="61"/>
                    <a:pt x="371" y="59"/>
                    <a:pt x="370" y="61"/>
                  </a:cubicBezTo>
                  <a:cubicBezTo>
                    <a:pt x="371" y="62"/>
                    <a:pt x="374" y="64"/>
                    <a:pt x="376" y="64"/>
                  </a:cubicBezTo>
                  <a:cubicBezTo>
                    <a:pt x="376" y="62"/>
                    <a:pt x="375" y="61"/>
                    <a:pt x="376" y="60"/>
                  </a:cubicBezTo>
                  <a:close/>
                  <a:moveTo>
                    <a:pt x="519" y="337"/>
                  </a:moveTo>
                  <a:cubicBezTo>
                    <a:pt x="517" y="344"/>
                    <a:pt x="519" y="348"/>
                    <a:pt x="520" y="352"/>
                  </a:cubicBezTo>
                  <a:cubicBezTo>
                    <a:pt x="524" y="349"/>
                    <a:pt x="524" y="338"/>
                    <a:pt x="521" y="334"/>
                  </a:cubicBezTo>
                  <a:cubicBezTo>
                    <a:pt x="521" y="336"/>
                    <a:pt x="519" y="336"/>
                    <a:pt x="519" y="337"/>
                  </a:cubicBezTo>
                  <a:close/>
                  <a:moveTo>
                    <a:pt x="210" y="14"/>
                  </a:moveTo>
                  <a:cubicBezTo>
                    <a:pt x="210" y="16"/>
                    <a:pt x="208" y="16"/>
                    <a:pt x="207" y="18"/>
                  </a:cubicBezTo>
                  <a:cubicBezTo>
                    <a:pt x="210" y="17"/>
                    <a:pt x="213" y="17"/>
                    <a:pt x="215" y="16"/>
                  </a:cubicBezTo>
                  <a:cubicBezTo>
                    <a:pt x="214" y="15"/>
                    <a:pt x="215" y="14"/>
                    <a:pt x="215" y="13"/>
                  </a:cubicBezTo>
                  <a:cubicBezTo>
                    <a:pt x="213" y="12"/>
                    <a:pt x="212" y="14"/>
                    <a:pt x="210" y="14"/>
                  </a:cubicBezTo>
                  <a:close/>
                  <a:moveTo>
                    <a:pt x="360" y="64"/>
                  </a:moveTo>
                  <a:cubicBezTo>
                    <a:pt x="363" y="65"/>
                    <a:pt x="364" y="68"/>
                    <a:pt x="367" y="68"/>
                  </a:cubicBezTo>
                  <a:cubicBezTo>
                    <a:pt x="368" y="67"/>
                    <a:pt x="372" y="67"/>
                    <a:pt x="373" y="65"/>
                  </a:cubicBezTo>
                  <a:cubicBezTo>
                    <a:pt x="371" y="62"/>
                    <a:pt x="362" y="59"/>
                    <a:pt x="360" y="64"/>
                  </a:cubicBezTo>
                  <a:close/>
                  <a:moveTo>
                    <a:pt x="369" y="28"/>
                  </a:moveTo>
                  <a:cubicBezTo>
                    <a:pt x="370" y="31"/>
                    <a:pt x="374" y="34"/>
                    <a:pt x="377" y="32"/>
                  </a:cubicBezTo>
                  <a:cubicBezTo>
                    <a:pt x="374" y="31"/>
                    <a:pt x="373" y="26"/>
                    <a:pt x="369" y="28"/>
                  </a:cubicBezTo>
                  <a:close/>
                  <a:moveTo>
                    <a:pt x="167" y="37"/>
                  </a:moveTo>
                  <a:cubicBezTo>
                    <a:pt x="172" y="36"/>
                    <a:pt x="177" y="34"/>
                    <a:pt x="181" y="31"/>
                  </a:cubicBezTo>
                  <a:cubicBezTo>
                    <a:pt x="175" y="28"/>
                    <a:pt x="169" y="33"/>
                    <a:pt x="167" y="37"/>
                  </a:cubicBezTo>
                  <a:close/>
                  <a:moveTo>
                    <a:pt x="181" y="32"/>
                  </a:moveTo>
                  <a:cubicBezTo>
                    <a:pt x="186" y="32"/>
                    <a:pt x="187" y="29"/>
                    <a:pt x="190" y="28"/>
                  </a:cubicBezTo>
                  <a:cubicBezTo>
                    <a:pt x="187" y="26"/>
                    <a:pt x="184" y="30"/>
                    <a:pt x="181" y="32"/>
                  </a:cubicBezTo>
                  <a:close/>
                  <a:moveTo>
                    <a:pt x="182" y="205"/>
                  </a:moveTo>
                  <a:cubicBezTo>
                    <a:pt x="187" y="203"/>
                    <a:pt x="200" y="193"/>
                    <a:pt x="191" y="188"/>
                  </a:cubicBezTo>
                  <a:cubicBezTo>
                    <a:pt x="186" y="192"/>
                    <a:pt x="181" y="196"/>
                    <a:pt x="178" y="202"/>
                  </a:cubicBezTo>
                  <a:cubicBezTo>
                    <a:pt x="179" y="203"/>
                    <a:pt x="181" y="204"/>
                    <a:pt x="182" y="205"/>
                  </a:cubicBezTo>
                  <a:close/>
                  <a:moveTo>
                    <a:pt x="175" y="37"/>
                  </a:moveTo>
                  <a:cubicBezTo>
                    <a:pt x="173" y="37"/>
                    <a:pt x="175" y="36"/>
                    <a:pt x="174" y="35"/>
                  </a:cubicBezTo>
                  <a:cubicBezTo>
                    <a:pt x="172" y="36"/>
                    <a:pt x="168" y="36"/>
                    <a:pt x="167" y="39"/>
                  </a:cubicBezTo>
                  <a:cubicBezTo>
                    <a:pt x="171" y="40"/>
                    <a:pt x="172" y="39"/>
                    <a:pt x="175" y="37"/>
                  </a:cubicBezTo>
                  <a:close/>
                  <a:moveTo>
                    <a:pt x="279" y="102"/>
                  </a:moveTo>
                  <a:cubicBezTo>
                    <a:pt x="277" y="101"/>
                    <a:pt x="275" y="99"/>
                    <a:pt x="272" y="98"/>
                  </a:cubicBezTo>
                  <a:cubicBezTo>
                    <a:pt x="270" y="99"/>
                    <a:pt x="267" y="99"/>
                    <a:pt x="264" y="100"/>
                  </a:cubicBezTo>
                  <a:cubicBezTo>
                    <a:pt x="263" y="105"/>
                    <a:pt x="269" y="107"/>
                    <a:pt x="270" y="111"/>
                  </a:cubicBezTo>
                  <a:cubicBezTo>
                    <a:pt x="275" y="110"/>
                    <a:pt x="279" y="109"/>
                    <a:pt x="280" y="103"/>
                  </a:cubicBezTo>
                  <a:cubicBezTo>
                    <a:pt x="281" y="104"/>
                    <a:pt x="283" y="104"/>
                    <a:pt x="284" y="105"/>
                  </a:cubicBezTo>
                  <a:cubicBezTo>
                    <a:pt x="286" y="103"/>
                    <a:pt x="287" y="101"/>
                    <a:pt x="288" y="99"/>
                  </a:cubicBezTo>
                  <a:cubicBezTo>
                    <a:pt x="284" y="98"/>
                    <a:pt x="279" y="96"/>
                    <a:pt x="279" y="102"/>
                  </a:cubicBezTo>
                  <a:close/>
                  <a:moveTo>
                    <a:pt x="233" y="88"/>
                  </a:moveTo>
                  <a:cubicBezTo>
                    <a:pt x="229" y="88"/>
                    <a:pt x="229" y="82"/>
                    <a:pt x="224" y="82"/>
                  </a:cubicBezTo>
                  <a:cubicBezTo>
                    <a:pt x="224" y="79"/>
                    <a:pt x="225" y="78"/>
                    <a:pt x="225" y="75"/>
                  </a:cubicBezTo>
                  <a:cubicBezTo>
                    <a:pt x="219" y="74"/>
                    <a:pt x="215" y="71"/>
                    <a:pt x="213" y="66"/>
                  </a:cubicBezTo>
                  <a:cubicBezTo>
                    <a:pt x="211" y="66"/>
                    <a:pt x="210" y="66"/>
                    <a:pt x="208" y="66"/>
                  </a:cubicBezTo>
                  <a:cubicBezTo>
                    <a:pt x="207" y="65"/>
                    <a:pt x="209" y="64"/>
                    <a:pt x="207" y="64"/>
                  </a:cubicBezTo>
                  <a:cubicBezTo>
                    <a:pt x="203" y="65"/>
                    <a:pt x="203" y="61"/>
                    <a:pt x="200" y="59"/>
                  </a:cubicBezTo>
                  <a:cubicBezTo>
                    <a:pt x="198" y="60"/>
                    <a:pt x="196" y="60"/>
                    <a:pt x="193" y="61"/>
                  </a:cubicBezTo>
                  <a:cubicBezTo>
                    <a:pt x="193" y="59"/>
                    <a:pt x="192" y="59"/>
                    <a:pt x="192" y="57"/>
                  </a:cubicBezTo>
                  <a:cubicBezTo>
                    <a:pt x="189" y="58"/>
                    <a:pt x="188" y="56"/>
                    <a:pt x="185" y="56"/>
                  </a:cubicBezTo>
                  <a:cubicBezTo>
                    <a:pt x="185" y="54"/>
                    <a:pt x="185" y="54"/>
                    <a:pt x="184" y="53"/>
                  </a:cubicBezTo>
                  <a:cubicBezTo>
                    <a:pt x="177" y="54"/>
                    <a:pt x="173" y="58"/>
                    <a:pt x="171" y="65"/>
                  </a:cubicBezTo>
                  <a:cubicBezTo>
                    <a:pt x="171" y="66"/>
                    <a:pt x="173" y="65"/>
                    <a:pt x="173" y="67"/>
                  </a:cubicBezTo>
                  <a:cubicBezTo>
                    <a:pt x="170" y="74"/>
                    <a:pt x="163" y="78"/>
                    <a:pt x="158" y="83"/>
                  </a:cubicBezTo>
                  <a:cubicBezTo>
                    <a:pt x="158" y="84"/>
                    <a:pt x="159" y="85"/>
                    <a:pt x="159" y="86"/>
                  </a:cubicBezTo>
                  <a:cubicBezTo>
                    <a:pt x="158" y="86"/>
                    <a:pt x="158" y="87"/>
                    <a:pt x="157" y="87"/>
                  </a:cubicBezTo>
                  <a:cubicBezTo>
                    <a:pt x="155" y="88"/>
                    <a:pt x="156" y="85"/>
                    <a:pt x="154" y="86"/>
                  </a:cubicBezTo>
                  <a:cubicBezTo>
                    <a:pt x="150" y="87"/>
                    <a:pt x="153" y="93"/>
                    <a:pt x="149" y="93"/>
                  </a:cubicBezTo>
                  <a:cubicBezTo>
                    <a:pt x="148" y="93"/>
                    <a:pt x="147" y="93"/>
                    <a:pt x="146" y="93"/>
                  </a:cubicBezTo>
                  <a:cubicBezTo>
                    <a:pt x="139" y="96"/>
                    <a:pt x="135" y="100"/>
                    <a:pt x="130" y="105"/>
                  </a:cubicBezTo>
                  <a:cubicBezTo>
                    <a:pt x="129" y="113"/>
                    <a:pt x="122" y="116"/>
                    <a:pt x="123" y="125"/>
                  </a:cubicBezTo>
                  <a:cubicBezTo>
                    <a:pt x="132" y="137"/>
                    <a:pt x="137" y="118"/>
                    <a:pt x="147" y="117"/>
                  </a:cubicBezTo>
                  <a:cubicBezTo>
                    <a:pt x="148" y="118"/>
                    <a:pt x="149" y="119"/>
                    <a:pt x="150" y="120"/>
                  </a:cubicBezTo>
                  <a:cubicBezTo>
                    <a:pt x="155" y="121"/>
                    <a:pt x="158" y="119"/>
                    <a:pt x="161" y="119"/>
                  </a:cubicBezTo>
                  <a:cubicBezTo>
                    <a:pt x="169" y="118"/>
                    <a:pt x="173" y="122"/>
                    <a:pt x="180" y="123"/>
                  </a:cubicBezTo>
                  <a:cubicBezTo>
                    <a:pt x="184" y="123"/>
                    <a:pt x="186" y="120"/>
                    <a:pt x="189" y="118"/>
                  </a:cubicBezTo>
                  <a:cubicBezTo>
                    <a:pt x="190" y="118"/>
                    <a:pt x="191" y="118"/>
                    <a:pt x="192" y="117"/>
                  </a:cubicBezTo>
                  <a:cubicBezTo>
                    <a:pt x="193" y="116"/>
                    <a:pt x="193" y="114"/>
                    <a:pt x="194" y="113"/>
                  </a:cubicBezTo>
                  <a:cubicBezTo>
                    <a:pt x="197" y="110"/>
                    <a:pt x="201" y="109"/>
                    <a:pt x="204" y="107"/>
                  </a:cubicBezTo>
                  <a:cubicBezTo>
                    <a:pt x="208" y="104"/>
                    <a:pt x="209" y="98"/>
                    <a:pt x="215" y="98"/>
                  </a:cubicBezTo>
                  <a:cubicBezTo>
                    <a:pt x="215" y="97"/>
                    <a:pt x="215" y="97"/>
                    <a:pt x="216" y="96"/>
                  </a:cubicBezTo>
                  <a:cubicBezTo>
                    <a:pt x="216" y="95"/>
                    <a:pt x="214" y="96"/>
                    <a:pt x="215" y="95"/>
                  </a:cubicBezTo>
                  <a:cubicBezTo>
                    <a:pt x="220" y="92"/>
                    <a:pt x="226" y="91"/>
                    <a:pt x="232" y="90"/>
                  </a:cubicBezTo>
                  <a:cubicBezTo>
                    <a:pt x="232" y="89"/>
                    <a:pt x="234" y="88"/>
                    <a:pt x="233" y="88"/>
                  </a:cubicBezTo>
                  <a:close/>
                  <a:moveTo>
                    <a:pt x="196" y="217"/>
                  </a:moveTo>
                  <a:cubicBezTo>
                    <a:pt x="201" y="213"/>
                    <a:pt x="212" y="215"/>
                    <a:pt x="215" y="209"/>
                  </a:cubicBezTo>
                  <a:cubicBezTo>
                    <a:pt x="216" y="205"/>
                    <a:pt x="211" y="202"/>
                    <a:pt x="210" y="198"/>
                  </a:cubicBezTo>
                  <a:cubicBezTo>
                    <a:pt x="209" y="191"/>
                    <a:pt x="212" y="186"/>
                    <a:pt x="211" y="179"/>
                  </a:cubicBezTo>
                  <a:cubicBezTo>
                    <a:pt x="206" y="174"/>
                    <a:pt x="202" y="180"/>
                    <a:pt x="199" y="183"/>
                  </a:cubicBezTo>
                  <a:cubicBezTo>
                    <a:pt x="201" y="185"/>
                    <a:pt x="203" y="186"/>
                    <a:pt x="204" y="188"/>
                  </a:cubicBezTo>
                  <a:cubicBezTo>
                    <a:pt x="203" y="199"/>
                    <a:pt x="196" y="205"/>
                    <a:pt x="192" y="213"/>
                  </a:cubicBezTo>
                  <a:cubicBezTo>
                    <a:pt x="193" y="215"/>
                    <a:pt x="195" y="216"/>
                    <a:pt x="196" y="217"/>
                  </a:cubicBezTo>
                  <a:close/>
                  <a:moveTo>
                    <a:pt x="189" y="25"/>
                  </a:moveTo>
                  <a:cubicBezTo>
                    <a:pt x="193" y="23"/>
                    <a:pt x="196" y="25"/>
                    <a:pt x="198" y="22"/>
                  </a:cubicBezTo>
                  <a:cubicBezTo>
                    <a:pt x="198" y="21"/>
                    <a:pt x="197" y="22"/>
                    <a:pt x="197" y="21"/>
                  </a:cubicBezTo>
                  <a:cubicBezTo>
                    <a:pt x="200" y="20"/>
                    <a:pt x="203" y="19"/>
                    <a:pt x="206" y="17"/>
                  </a:cubicBezTo>
                  <a:cubicBezTo>
                    <a:pt x="199" y="17"/>
                    <a:pt x="194" y="21"/>
                    <a:pt x="189" y="25"/>
                  </a:cubicBezTo>
                  <a:close/>
                  <a:moveTo>
                    <a:pt x="195" y="30"/>
                  </a:moveTo>
                  <a:cubicBezTo>
                    <a:pt x="197" y="29"/>
                    <a:pt x="201" y="29"/>
                    <a:pt x="201" y="27"/>
                  </a:cubicBezTo>
                  <a:cubicBezTo>
                    <a:pt x="201" y="26"/>
                    <a:pt x="192" y="27"/>
                    <a:pt x="195" y="30"/>
                  </a:cubicBezTo>
                  <a:close/>
                  <a:moveTo>
                    <a:pt x="103" y="99"/>
                  </a:moveTo>
                  <a:cubicBezTo>
                    <a:pt x="103" y="91"/>
                    <a:pt x="113" y="89"/>
                    <a:pt x="117" y="83"/>
                  </a:cubicBezTo>
                  <a:cubicBezTo>
                    <a:pt x="117" y="83"/>
                    <a:pt x="117" y="82"/>
                    <a:pt x="118" y="82"/>
                  </a:cubicBezTo>
                  <a:cubicBezTo>
                    <a:pt x="119" y="79"/>
                    <a:pt x="120" y="76"/>
                    <a:pt x="119" y="72"/>
                  </a:cubicBezTo>
                  <a:cubicBezTo>
                    <a:pt x="115" y="75"/>
                    <a:pt x="111" y="76"/>
                    <a:pt x="107" y="79"/>
                  </a:cubicBezTo>
                  <a:cubicBezTo>
                    <a:pt x="104" y="81"/>
                    <a:pt x="99" y="86"/>
                    <a:pt x="97" y="87"/>
                  </a:cubicBezTo>
                  <a:cubicBezTo>
                    <a:pt x="95" y="87"/>
                    <a:pt x="93" y="87"/>
                    <a:pt x="91" y="87"/>
                  </a:cubicBezTo>
                  <a:cubicBezTo>
                    <a:pt x="87" y="88"/>
                    <a:pt x="86" y="92"/>
                    <a:pt x="81" y="93"/>
                  </a:cubicBezTo>
                  <a:cubicBezTo>
                    <a:pt x="84" y="87"/>
                    <a:pt x="90" y="86"/>
                    <a:pt x="95" y="83"/>
                  </a:cubicBezTo>
                  <a:cubicBezTo>
                    <a:pt x="97" y="81"/>
                    <a:pt x="98" y="77"/>
                    <a:pt x="101" y="75"/>
                  </a:cubicBezTo>
                  <a:cubicBezTo>
                    <a:pt x="104" y="71"/>
                    <a:pt x="108" y="68"/>
                    <a:pt x="109" y="64"/>
                  </a:cubicBezTo>
                  <a:cubicBezTo>
                    <a:pt x="116" y="59"/>
                    <a:pt x="121" y="52"/>
                    <a:pt x="131" y="52"/>
                  </a:cubicBezTo>
                  <a:cubicBezTo>
                    <a:pt x="130" y="53"/>
                    <a:pt x="132" y="54"/>
                    <a:pt x="133" y="55"/>
                  </a:cubicBezTo>
                  <a:cubicBezTo>
                    <a:pt x="129" y="56"/>
                    <a:pt x="127" y="58"/>
                    <a:pt x="125" y="61"/>
                  </a:cubicBezTo>
                  <a:cubicBezTo>
                    <a:pt x="125" y="61"/>
                    <a:pt x="127" y="61"/>
                    <a:pt x="127" y="61"/>
                  </a:cubicBezTo>
                  <a:cubicBezTo>
                    <a:pt x="126" y="63"/>
                    <a:pt x="125" y="63"/>
                    <a:pt x="124" y="65"/>
                  </a:cubicBezTo>
                  <a:cubicBezTo>
                    <a:pt x="130" y="62"/>
                    <a:pt x="132" y="56"/>
                    <a:pt x="139" y="55"/>
                  </a:cubicBezTo>
                  <a:cubicBezTo>
                    <a:pt x="139" y="56"/>
                    <a:pt x="138" y="57"/>
                    <a:pt x="139" y="58"/>
                  </a:cubicBezTo>
                  <a:cubicBezTo>
                    <a:pt x="144" y="59"/>
                    <a:pt x="146" y="54"/>
                    <a:pt x="150" y="56"/>
                  </a:cubicBezTo>
                  <a:cubicBezTo>
                    <a:pt x="143" y="61"/>
                    <a:pt x="143" y="71"/>
                    <a:pt x="131" y="71"/>
                  </a:cubicBezTo>
                  <a:cubicBezTo>
                    <a:pt x="130" y="70"/>
                    <a:pt x="130" y="67"/>
                    <a:pt x="128" y="67"/>
                  </a:cubicBezTo>
                  <a:cubicBezTo>
                    <a:pt x="128" y="67"/>
                    <a:pt x="126" y="67"/>
                    <a:pt x="125" y="68"/>
                  </a:cubicBezTo>
                  <a:cubicBezTo>
                    <a:pt x="125" y="74"/>
                    <a:pt x="120" y="78"/>
                    <a:pt x="118" y="82"/>
                  </a:cubicBezTo>
                  <a:cubicBezTo>
                    <a:pt x="117" y="82"/>
                    <a:pt x="117" y="82"/>
                    <a:pt x="117" y="83"/>
                  </a:cubicBezTo>
                  <a:cubicBezTo>
                    <a:pt x="117" y="83"/>
                    <a:pt x="117" y="83"/>
                    <a:pt x="117" y="83"/>
                  </a:cubicBezTo>
                  <a:cubicBezTo>
                    <a:pt x="116" y="85"/>
                    <a:pt x="115" y="86"/>
                    <a:pt x="116" y="89"/>
                  </a:cubicBezTo>
                  <a:cubicBezTo>
                    <a:pt x="124" y="91"/>
                    <a:pt x="125" y="82"/>
                    <a:pt x="131" y="80"/>
                  </a:cubicBezTo>
                  <a:cubicBezTo>
                    <a:pt x="131" y="83"/>
                    <a:pt x="128" y="86"/>
                    <a:pt x="130" y="88"/>
                  </a:cubicBezTo>
                  <a:cubicBezTo>
                    <a:pt x="132" y="87"/>
                    <a:pt x="134" y="86"/>
                    <a:pt x="136" y="85"/>
                  </a:cubicBezTo>
                  <a:cubicBezTo>
                    <a:pt x="139" y="83"/>
                    <a:pt x="139" y="80"/>
                    <a:pt x="141" y="77"/>
                  </a:cubicBezTo>
                  <a:cubicBezTo>
                    <a:pt x="144" y="73"/>
                    <a:pt x="149" y="71"/>
                    <a:pt x="152" y="66"/>
                  </a:cubicBezTo>
                  <a:cubicBezTo>
                    <a:pt x="153" y="65"/>
                    <a:pt x="150" y="66"/>
                    <a:pt x="151" y="65"/>
                  </a:cubicBezTo>
                  <a:cubicBezTo>
                    <a:pt x="154" y="62"/>
                    <a:pt x="158" y="59"/>
                    <a:pt x="162" y="57"/>
                  </a:cubicBezTo>
                  <a:cubicBezTo>
                    <a:pt x="163" y="53"/>
                    <a:pt x="166" y="51"/>
                    <a:pt x="168" y="47"/>
                  </a:cubicBezTo>
                  <a:cubicBezTo>
                    <a:pt x="166" y="47"/>
                    <a:pt x="164" y="48"/>
                    <a:pt x="163" y="47"/>
                  </a:cubicBezTo>
                  <a:cubicBezTo>
                    <a:pt x="166" y="46"/>
                    <a:pt x="168" y="45"/>
                    <a:pt x="169" y="42"/>
                  </a:cubicBezTo>
                  <a:cubicBezTo>
                    <a:pt x="159" y="42"/>
                    <a:pt x="153" y="46"/>
                    <a:pt x="150" y="52"/>
                  </a:cubicBezTo>
                  <a:cubicBezTo>
                    <a:pt x="148" y="52"/>
                    <a:pt x="147" y="52"/>
                    <a:pt x="146" y="51"/>
                  </a:cubicBezTo>
                  <a:cubicBezTo>
                    <a:pt x="151" y="45"/>
                    <a:pt x="159" y="42"/>
                    <a:pt x="165" y="38"/>
                  </a:cubicBezTo>
                  <a:cubicBezTo>
                    <a:pt x="159" y="38"/>
                    <a:pt x="156" y="43"/>
                    <a:pt x="151" y="42"/>
                  </a:cubicBezTo>
                  <a:cubicBezTo>
                    <a:pt x="154" y="40"/>
                    <a:pt x="159" y="41"/>
                    <a:pt x="160" y="37"/>
                  </a:cubicBezTo>
                  <a:cubicBezTo>
                    <a:pt x="161" y="36"/>
                    <a:pt x="159" y="36"/>
                    <a:pt x="158" y="36"/>
                  </a:cubicBezTo>
                  <a:cubicBezTo>
                    <a:pt x="163" y="32"/>
                    <a:pt x="166" y="28"/>
                    <a:pt x="172" y="25"/>
                  </a:cubicBezTo>
                  <a:cubicBezTo>
                    <a:pt x="170" y="28"/>
                    <a:pt x="165" y="29"/>
                    <a:pt x="164" y="33"/>
                  </a:cubicBezTo>
                  <a:cubicBezTo>
                    <a:pt x="172" y="29"/>
                    <a:pt x="181" y="28"/>
                    <a:pt x="188" y="24"/>
                  </a:cubicBezTo>
                  <a:cubicBezTo>
                    <a:pt x="194" y="17"/>
                    <a:pt x="206" y="17"/>
                    <a:pt x="213" y="12"/>
                  </a:cubicBezTo>
                  <a:cubicBezTo>
                    <a:pt x="206" y="11"/>
                    <a:pt x="202" y="14"/>
                    <a:pt x="198" y="16"/>
                  </a:cubicBezTo>
                  <a:cubicBezTo>
                    <a:pt x="198" y="16"/>
                    <a:pt x="200" y="16"/>
                    <a:pt x="199" y="17"/>
                  </a:cubicBezTo>
                  <a:cubicBezTo>
                    <a:pt x="195" y="16"/>
                    <a:pt x="190" y="19"/>
                    <a:pt x="186" y="19"/>
                  </a:cubicBezTo>
                  <a:cubicBezTo>
                    <a:pt x="186" y="19"/>
                    <a:pt x="186" y="19"/>
                    <a:pt x="186" y="19"/>
                  </a:cubicBezTo>
                  <a:cubicBezTo>
                    <a:pt x="186" y="19"/>
                    <a:pt x="186" y="19"/>
                    <a:pt x="186" y="19"/>
                  </a:cubicBezTo>
                  <a:cubicBezTo>
                    <a:pt x="186" y="19"/>
                    <a:pt x="186" y="19"/>
                    <a:pt x="186" y="19"/>
                  </a:cubicBezTo>
                  <a:cubicBezTo>
                    <a:pt x="186" y="19"/>
                    <a:pt x="187" y="19"/>
                    <a:pt x="187" y="19"/>
                  </a:cubicBezTo>
                  <a:cubicBezTo>
                    <a:pt x="194" y="16"/>
                    <a:pt x="200" y="12"/>
                    <a:pt x="209" y="11"/>
                  </a:cubicBezTo>
                  <a:cubicBezTo>
                    <a:pt x="228" y="2"/>
                    <a:pt x="254" y="0"/>
                    <a:pt x="281" y="0"/>
                  </a:cubicBezTo>
                  <a:cubicBezTo>
                    <a:pt x="279" y="0"/>
                    <a:pt x="278" y="0"/>
                    <a:pt x="277" y="0"/>
                  </a:cubicBezTo>
                  <a:cubicBezTo>
                    <a:pt x="239" y="0"/>
                    <a:pt x="204" y="7"/>
                    <a:pt x="171" y="20"/>
                  </a:cubicBezTo>
                  <a:cubicBezTo>
                    <a:pt x="169" y="22"/>
                    <a:pt x="166" y="23"/>
                    <a:pt x="164" y="24"/>
                  </a:cubicBezTo>
                  <a:cubicBezTo>
                    <a:pt x="158" y="27"/>
                    <a:pt x="152" y="30"/>
                    <a:pt x="146" y="32"/>
                  </a:cubicBezTo>
                  <a:cubicBezTo>
                    <a:pt x="131" y="41"/>
                    <a:pt x="117" y="50"/>
                    <a:pt x="103" y="60"/>
                  </a:cubicBezTo>
                  <a:cubicBezTo>
                    <a:pt x="101" y="62"/>
                    <a:pt x="99" y="64"/>
                    <a:pt x="97" y="66"/>
                  </a:cubicBezTo>
                  <a:cubicBezTo>
                    <a:pt x="93" y="70"/>
                    <a:pt x="89" y="74"/>
                    <a:pt x="84" y="77"/>
                  </a:cubicBezTo>
                  <a:cubicBezTo>
                    <a:pt x="71" y="90"/>
                    <a:pt x="59" y="104"/>
                    <a:pt x="49" y="119"/>
                  </a:cubicBezTo>
                  <a:cubicBezTo>
                    <a:pt x="46" y="124"/>
                    <a:pt x="43" y="130"/>
                    <a:pt x="39" y="134"/>
                  </a:cubicBezTo>
                  <a:cubicBezTo>
                    <a:pt x="38" y="136"/>
                    <a:pt x="37" y="138"/>
                    <a:pt x="36" y="140"/>
                  </a:cubicBezTo>
                  <a:cubicBezTo>
                    <a:pt x="34" y="144"/>
                    <a:pt x="32" y="147"/>
                    <a:pt x="30" y="151"/>
                  </a:cubicBezTo>
                  <a:cubicBezTo>
                    <a:pt x="29" y="153"/>
                    <a:pt x="28" y="154"/>
                    <a:pt x="27" y="156"/>
                  </a:cubicBezTo>
                  <a:cubicBezTo>
                    <a:pt x="27" y="157"/>
                    <a:pt x="27" y="158"/>
                    <a:pt x="27" y="159"/>
                  </a:cubicBezTo>
                  <a:cubicBezTo>
                    <a:pt x="28" y="155"/>
                    <a:pt x="30" y="152"/>
                    <a:pt x="32" y="150"/>
                  </a:cubicBezTo>
                  <a:cubicBezTo>
                    <a:pt x="32" y="151"/>
                    <a:pt x="33" y="151"/>
                    <a:pt x="34" y="151"/>
                  </a:cubicBezTo>
                  <a:cubicBezTo>
                    <a:pt x="40" y="148"/>
                    <a:pt x="42" y="142"/>
                    <a:pt x="47" y="137"/>
                  </a:cubicBezTo>
                  <a:cubicBezTo>
                    <a:pt x="47" y="140"/>
                    <a:pt x="48" y="141"/>
                    <a:pt x="48" y="143"/>
                  </a:cubicBezTo>
                  <a:cubicBezTo>
                    <a:pt x="49" y="138"/>
                    <a:pt x="56" y="138"/>
                    <a:pt x="59" y="141"/>
                  </a:cubicBezTo>
                  <a:cubicBezTo>
                    <a:pt x="58" y="143"/>
                    <a:pt x="56" y="143"/>
                    <a:pt x="56" y="146"/>
                  </a:cubicBezTo>
                  <a:cubicBezTo>
                    <a:pt x="59" y="146"/>
                    <a:pt x="60" y="148"/>
                    <a:pt x="61" y="149"/>
                  </a:cubicBezTo>
                  <a:cubicBezTo>
                    <a:pt x="63" y="142"/>
                    <a:pt x="67" y="136"/>
                    <a:pt x="72" y="131"/>
                  </a:cubicBezTo>
                  <a:cubicBezTo>
                    <a:pt x="72" y="128"/>
                    <a:pt x="72" y="124"/>
                    <a:pt x="74" y="123"/>
                  </a:cubicBezTo>
                  <a:cubicBezTo>
                    <a:pt x="77" y="126"/>
                    <a:pt x="76" y="132"/>
                    <a:pt x="78" y="135"/>
                  </a:cubicBezTo>
                  <a:cubicBezTo>
                    <a:pt x="79" y="137"/>
                    <a:pt x="80" y="133"/>
                    <a:pt x="81" y="135"/>
                  </a:cubicBezTo>
                  <a:cubicBezTo>
                    <a:pt x="79" y="138"/>
                    <a:pt x="74" y="139"/>
                    <a:pt x="71" y="143"/>
                  </a:cubicBezTo>
                  <a:cubicBezTo>
                    <a:pt x="71" y="149"/>
                    <a:pt x="68" y="156"/>
                    <a:pt x="73" y="160"/>
                  </a:cubicBezTo>
                  <a:cubicBezTo>
                    <a:pt x="76" y="155"/>
                    <a:pt x="80" y="151"/>
                    <a:pt x="80" y="144"/>
                  </a:cubicBezTo>
                  <a:cubicBezTo>
                    <a:pt x="83" y="139"/>
                    <a:pt x="86" y="134"/>
                    <a:pt x="91" y="131"/>
                  </a:cubicBezTo>
                  <a:cubicBezTo>
                    <a:pt x="92" y="126"/>
                    <a:pt x="94" y="124"/>
                    <a:pt x="96" y="120"/>
                  </a:cubicBezTo>
                  <a:cubicBezTo>
                    <a:pt x="97" y="118"/>
                    <a:pt x="98" y="115"/>
                    <a:pt x="99" y="112"/>
                  </a:cubicBezTo>
                  <a:cubicBezTo>
                    <a:pt x="102" y="107"/>
                    <a:pt x="106" y="104"/>
                    <a:pt x="108" y="99"/>
                  </a:cubicBezTo>
                  <a:cubicBezTo>
                    <a:pt x="108" y="99"/>
                    <a:pt x="104" y="100"/>
                    <a:pt x="103" y="99"/>
                  </a:cubicBezTo>
                  <a:close/>
                  <a:moveTo>
                    <a:pt x="55" y="123"/>
                  </a:moveTo>
                  <a:cubicBezTo>
                    <a:pt x="55" y="120"/>
                    <a:pt x="56" y="120"/>
                    <a:pt x="57" y="119"/>
                  </a:cubicBezTo>
                  <a:cubicBezTo>
                    <a:pt x="58" y="119"/>
                    <a:pt x="55" y="121"/>
                    <a:pt x="57" y="121"/>
                  </a:cubicBezTo>
                  <a:cubicBezTo>
                    <a:pt x="57" y="122"/>
                    <a:pt x="56" y="123"/>
                    <a:pt x="55" y="123"/>
                  </a:cubicBezTo>
                  <a:close/>
                  <a:moveTo>
                    <a:pt x="60" y="112"/>
                  </a:moveTo>
                  <a:cubicBezTo>
                    <a:pt x="61" y="109"/>
                    <a:pt x="64" y="107"/>
                    <a:pt x="66" y="105"/>
                  </a:cubicBezTo>
                  <a:cubicBezTo>
                    <a:pt x="65" y="107"/>
                    <a:pt x="63" y="111"/>
                    <a:pt x="60" y="112"/>
                  </a:cubicBezTo>
                  <a:close/>
                  <a:moveTo>
                    <a:pt x="61" y="105"/>
                  </a:moveTo>
                  <a:cubicBezTo>
                    <a:pt x="62" y="103"/>
                    <a:pt x="67" y="99"/>
                    <a:pt x="70" y="98"/>
                  </a:cubicBezTo>
                  <a:cubicBezTo>
                    <a:pt x="69" y="101"/>
                    <a:pt x="64" y="103"/>
                    <a:pt x="61" y="105"/>
                  </a:cubicBezTo>
                  <a:close/>
                  <a:moveTo>
                    <a:pt x="73" y="96"/>
                  </a:moveTo>
                  <a:cubicBezTo>
                    <a:pt x="74" y="93"/>
                    <a:pt x="76" y="88"/>
                    <a:pt x="79" y="85"/>
                  </a:cubicBezTo>
                  <a:cubicBezTo>
                    <a:pt x="81" y="90"/>
                    <a:pt x="75" y="93"/>
                    <a:pt x="73" y="96"/>
                  </a:cubicBezTo>
                  <a:close/>
                  <a:moveTo>
                    <a:pt x="167" y="50"/>
                  </a:moveTo>
                  <a:cubicBezTo>
                    <a:pt x="171" y="50"/>
                    <a:pt x="172" y="45"/>
                    <a:pt x="176" y="45"/>
                  </a:cubicBezTo>
                  <a:cubicBezTo>
                    <a:pt x="176" y="46"/>
                    <a:pt x="174" y="46"/>
                    <a:pt x="174" y="48"/>
                  </a:cubicBezTo>
                  <a:cubicBezTo>
                    <a:pt x="177" y="50"/>
                    <a:pt x="185" y="46"/>
                    <a:pt x="185" y="52"/>
                  </a:cubicBezTo>
                  <a:cubicBezTo>
                    <a:pt x="190" y="54"/>
                    <a:pt x="196" y="52"/>
                    <a:pt x="202" y="53"/>
                  </a:cubicBezTo>
                  <a:cubicBezTo>
                    <a:pt x="201" y="51"/>
                    <a:pt x="203" y="51"/>
                    <a:pt x="204" y="49"/>
                  </a:cubicBezTo>
                  <a:cubicBezTo>
                    <a:pt x="203" y="48"/>
                    <a:pt x="201" y="49"/>
                    <a:pt x="202" y="48"/>
                  </a:cubicBezTo>
                  <a:cubicBezTo>
                    <a:pt x="203" y="46"/>
                    <a:pt x="204" y="44"/>
                    <a:pt x="205" y="42"/>
                  </a:cubicBezTo>
                  <a:cubicBezTo>
                    <a:pt x="204" y="42"/>
                    <a:pt x="203" y="42"/>
                    <a:pt x="203" y="41"/>
                  </a:cubicBezTo>
                  <a:cubicBezTo>
                    <a:pt x="203" y="40"/>
                    <a:pt x="204" y="39"/>
                    <a:pt x="204" y="38"/>
                  </a:cubicBezTo>
                  <a:cubicBezTo>
                    <a:pt x="203" y="36"/>
                    <a:pt x="201" y="35"/>
                    <a:pt x="199" y="33"/>
                  </a:cubicBezTo>
                  <a:cubicBezTo>
                    <a:pt x="195" y="34"/>
                    <a:pt x="191" y="36"/>
                    <a:pt x="188" y="38"/>
                  </a:cubicBezTo>
                  <a:cubicBezTo>
                    <a:pt x="188" y="41"/>
                    <a:pt x="194" y="39"/>
                    <a:pt x="195" y="39"/>
                  </a:cubicBezTo>
                  <a:cubicBezTo>
                    <a:pt x="193" y="39"/>
                    <a:pt x="195" y="41"/>
                    <a:pt x="196" y="41"/>
                  </a:cubicBezTo>
                  <a:cubicBezTo>
                    <a:pt x="192" y="42"/>
                    <a:pt x="189" y="40"/>
                    <a:pt x="185" y="41"/>
                  </a:cubicBezTo>
                  <a:cubicBezTo>
                    <a:pt x="184" y="37"/>
                    <a:pt x="178" y="41"/>
                    <a:pt x="177" y="42"/>
                  </a:cubicBezTo>
                  <a:cubicBezTo>
                    <a:pt x="178" y="37"/>
                    <a:pt x="185" y="37"/>
                    <a:pt x="187" y="33"/>
                  </a:cubicBezTo>
                  <a:cubicBezTo>
                    <a:pt x="186" y="32"/>
                    <a:pt x="184" y="33"/>
                    <a:pt x="184" y="34"/>
                  </a:cubicBezTo>
                  <a:cubicBezTo>
                    <a:pt x="177" y="36"/>
                    <a:pt x="169" y="40"/>
                    <a:pt x="168" y="48"/>
                  </a:cubicBezTo>
                  <a:cubicBezTo>
                    <a:pt x="168" y="48"/>
                    <a:pt x="167" y="49"/>
                    <a:pt x="167" y="50"/>
                  </a:cubicBezTo>
                  <a:close/>
                </a:path>
              </a:pathLst>
            </a:custGeom>
            <a:solidFill>
              <a:srgbClr val="01559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grpSp>
      <p:sp>
        <p:nvSpPr>
          <p:cNvPr id="24"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13" name="Picture Placeholder 12"/>
          <p:cNvSpPr>
            <a:spLocks noGrp="1"/>
          </p:cNvSpPr>
          <p:nvPr>
            <p:ph type="pic" sz="quarter" idx="10"/>
          </p:nvPr>
        </p:nvSpPr>
        <p:spPr>
          <a:xfrm>
            <a:off x="2201779" y="1194199"/>
            <a:ext cx="594122" cy="594122"/>
          </a:xfrm>
          <a:prstGeom prst="ellipse">
            <a:avLst/>
          </a:prstGeom>
        </p:spPr>
        <p:txBody>
          <a:bodyPr rtlCol="0">
            <a:noAutofit/>
          </a:bodyPr>
          <a:lstStyle/>
          <a:p>
            <a:pPr lvl="0"/>
            <a:endParaRPr lang="en-US" noProof="0" dirty="0"/>
          </a:p>
        </p:txBody>
      </p:sp>
      <p:sp>
        <p:nvSpPr>
          <p:cNvPr id="14" name="Picture Placeholder 12"/>
          <p:cNvSpPr>
            <a:spLocks noGrp="1"/>
          </p:cNvSpPr>
          <p:nvPr>
            <p:ph type="pic" sz="quarter" idx="11"/>
          </p:nvPr>
        </p:nvSpPr>
        <p:spPr>
          <a:xfrm>
            <a:off x="1973284" y="2195983"/>
            <a:ext cx="594122" cy="594122"/>
          </a:xfrm>
          <a:prstGeom prst="ellipse">
            <a:avLst/>
          </a:prstGeom>
        </p:spPr>
        <p:txBody>
          <a:bodyPr rtlCol="0">
            <a:noAutofit/>
          </a:bodyPr>
          <a:lstStyle/>
          <a:p>
            <a:pPr lvl="0"/>
            <a:endParaRPr lang="en-US" noProof="0" dirty="0"/>
          </a:p>
        </p:txBody>
      </p:sp>
      <p:sp>
        <p:nvSpPr>
          <p:cNvPr id="15" name="Picture Placeholder 12"/>
          <p:cNvSpPr>
            <a:spLocks noGrp="1"/>
          </p:cNvSpPr>
          <p:nvPr>
            <p:ph type="pic" sz="quarter" idx="12"/>
          </p:nvPr>
        </p:nvSpPr>
        <p:spPr>
          <a:xfrm>
            <a:off x="2195737" y="3197767"/>
            <a:ext cx="594122" cy="594122"/>
          </a:xfrm>
          <a:prstGeom prst="ellipse">
            <a:avLst/>
          </a:prstGeom>
        </p:spPr>
        <p:txBody>
          <a:bodyPr rtlCol="0">
            <a:noAutofit/>
          </a:bodyPr>
          <a:lstStyle/>
          <a:p>
            <a:pPr lvl="0"/>
            <a:endParaRPr lang="en-US" noProof="0"/>
          </a:p>
        </p:txBody>
      </p:sp>
      <p:sp>
        <p:nvSpPr>
          <p:cNvPr id="16" name="Picture Placeholder 12"/>
          <p:cNvSpPr>
            <a:spLocks noGrp="1"/>
          </p:cNvSpPr>
          <p:nvPr>
            <p:ph type="pic" sz="quarter" idx="13"/>
          </p:nvPr>
        </p:nvSpPr>
        <p:spPr>
          <a:xfrm>
            <a:off x="6347932" y="3252436"/>
            <a:ext cx="594122" cy="594122"/>
          </a:xfrm>
          <a:prstGeom prst="ellipse">
            <a:avLst/>
          </a:prstGeom>
        </p:spPr>
        <p:txBody>
          <a:bodyPr rtlCol="0">
            <a:noAutofit/>
          </a:bodyPr>
          <a:lstStyle/>
          <a:p>
            <a:pPr lvl="0"/>
            <a:endParaRPr lang="en-US" noProof="0"/>
          </a:p>
        </p:txBody>
      </p:sp>
      <p:sp>
        <p:nvSpPr>
          <p:cNvPr id="17" name="Picture Placeholder 12"/>
          <p:cNvSpPr>
            <a:spLocks noGrp="1"/>
          </p:cNvSpPr>
          <p:nvPr>
            <p:ph type="pic" sz="quarter" idx="14"/>
          </p:nvPr>
        </p:nvSpPr>
        <p:spPr>
          <a:xfrm>
            <a:off x="6570166" y="2236006"/>
            <a:ext cx="594122" cy="594122"/>
          </a:xfrm>
          <a:prstGeom prst="ellipse">
            <a:avLst/>
          </a:prstGeom>
        </p:spPr>
        <p:txBody>
          <a:bodyPr rtlCol="0">
            <a:noAutofit/>
          </a:bodyPr>
          <a:lstStyle/>
          <a:p>
            <a:pPr lvl="0"/>
            <a:endParaRPr lang="en-US" noProof="0"/>
          </a:p>
        </p:txBody>
      </p:sp>
      <p:sp>
        <p:nvSpPr>
          <p:cNvPr id="18" name="Picture Placeholder 12"/>
          <p:cNvSpPr>
            <a:spLocks noGrp="1"/>
          </p:cNvSpPr>
          <p:nvPr>
            <p:ph type="pic" sz="quarter" idx="15"/>
          </p:nvPr>
        </p:nvSpPr>
        <p:spPr>
          <a:xfrm>
            <a:off x="6360409" y="1244527"/>
            <a:ext cx="594122" cy="594122"/>
          </a:xfrm>
          <a:prstGeom prst="ellipse">
            <a:avLst/>
          </a:prstGeom>
        </p:spPr>
        <p:txBody>
          <a:bodyPr rtlCol="0">
            <a:noAutofit/>
          </a:bodyPr>
          <a:lstStyle/>
          <a:p>
            <a:pPr lvl="0"/>
            <a:endParaRPr lang="en-US" noProof="0" dirty="0"/>
          </a:p>
        </p:txBody>
      </p:sp>
    </p:spTree>
    <p:extLst>
      <p:ext uri="{BB962C8B-B14F-4D97-AF65-F5344CB8AC3E}">
        <p14:creationId xmlns:p14="http://schemas.microsoft.com/office/powerpoint/2010/main" val="1178372719"/>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Map">
    <p:spTree>
      <p:nvGrpSpPr>
        <p:cNvPr id="1" name=""/>
        <p:cNvGrpSpPr/>
        <p:nvPr/>
      </p:nvGrpSpPr>
      <p:grpSpPr>
        <a:xfrm>
          <a:off x="0" y="0"/>
          <a:ext cx="0" cy="0"/>
          <a:chOff x="0" y="0"/>
          <a:chExt cx="0" cy="0"/>
        </a:xfrm>
      </p:grpSpPr>
      <p:pic>
        <p:nvPicPr>
          <p:cNvPr id="5" name="Picture 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00100" y="596503"/>
            <a:ext cx="7543800" cy="424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42938" y="4804173"/>
            <a:ext cx="238125" cy="33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96875" y="4804173"/>
            <a:ext cx="238125" cy="33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Open the Map slide in your Slide Master and select the anchors, copy them, return to your slide deck and paste. Place as needed.</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Tree>
    <p:extLst>
      <p:ext uri="{BB962C8B-B14F-4D97-AF65-F5344CB8AC3E}">
        <p14:creationId xmlns:p14="http://schemas.microsoft.com/office/powerpoint/2010/main" val="2396068324"/>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Galler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3"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5" name="Picture Placeholder 4"/>
          <p:cNvSpPr>
            <a:spLocks noGrp="1"/>
          </p:cNvSpPr>
          <p:nvPr>
            <p:ph type="pic" sz="quarter" idx="14"/>
          </p:nvPr>
        </p:nvSpPr>
        <p:spPr>
          <a:xfrm>
            <a:off x="116683" y="843697"/>
            <a:ext cx="2733734" cy="1701050"/>
          </a:xfrm>
          <a:solidFill>
            <a:schemeClr val="bg1">
              <a:lumMod val="95000"/>
            </a:schemeClr>
          </a:solidFill>
        </p:spPr>
        <p:txBody>
          <a:bodyPr rtlCol="0">
            <a:noAutofit/>
          </a:bodyPr>
          <a:lstStyle/>
          <a:p>
            <a:pPr lvl="0"/>
            <a:endParaRPr lang="en-US" noProof="0"/>
          </a:p>
        </p:txBody>
      </p:sp>
      <p:sp>
        <p:nvSpPr>
          <p:cNvPr id="6" name="Picture Placeholder 4"/>
          <p:cNvSpPr>
            <a:spLocks noGrp="1"/>
          </p:cNvSpPr>
          <p:nvPr>
            <p:ph type="pic" sz="quarter" idx="15"/>
          </p:nvPr>
        </p:nvSpPr>
        <p:spPr>
          <a:xfrm>
            <a:off x="116683" y="2788063"/>
            <a:ext cx="2733734" cy="1701050"/>
          </a:xfrm>
          <a:solidFill>
            <a:schemeClr val="bg1">
              <a:lumMod val="95000"/>
            </a:schemeClr>
          </a:solidFill>
        </p:spPr>
        <p:txBody>
          <a:bodyPr rtlCol="0">
            <a:noAutofit/>
          </a:bodyPr>
          <a:lstStyle/>
          <a:p>
            <a:pPr lvl="0"/>
            <a:endParaRPr lang="en-US" noProof="0"/>
          </a:p>
        </p:txBody>
      </p:sp>
      <p:sp>
        <p:nvSpPr>
          <p:cNvPr id="7" name="Picture Placeholder 4"/>
          <p:cNvSpPr>
            <a:spLocks noGrp="1"/>
          </p:cNvSpPr>
          <p:nvPr>
            <p:ph type="pic" sz="quarter" idx="16"/>
          </p:nvPr>
        </p:nvSpPr>
        <p:spPr>
          <a:xfrm>
            <a:off x="3205135" y="843697"/>
            <a:ext cx="2733734" cy="1701050"/>
          </a:xfrm>
          <a:solidFill>
            <a:schemeClr val="bg1">
              <a:lumMod val="95000"/>
            </a:schemeClr>
          </a:solidFill>
        </p:spPr>
        <p:txBody>
          <a:bodyPr rtlCol="0">
            <a:noAutofit/>
          </a:bodyPr>
          <a:lstStyle/>
          <a:p>
            <a:pPr lvl="0"/>
            <a:endParaRPr lang="en-US" noProof="0"/>
          </a:p>
        </p:txBody>
      </p:sp>
      <p:sp>
        <p:nvSpPr>
          <p:cNvPr id="8" name="Picture Placeholder 4"/>
          <p:cNvSpPr>
            <a:spLocks noGrp="1"/>
          </p:cNvSpPr>
          <p:nvPr>
            <p:ph type="pic" sz="quarter" idx="17"/>
          </p:nvPr>
        </p:nvSpPr>
        <p:spPr>
          <a:xfrm>
            <a:off x="3205132" y="2788063"/>
            <a:ext cx="2733734" cy="1701050"/>
          </a:xfrm>
          <a:solidFill>
            <a:schemeClr val="bg1">
              <a:lumMod val="95000"/>
            </a:schemeClr>
          </a:solidFill>
        </p:spPr>
        <p:txBody>
          <a:bodyPr rtlCol="0">
            <a:noAutofit/>
          </a:bodyPr>
          <a:lstStyle/>
          <a:p>
            <a:pPr lvl="0"/>
            <a:endParaRPr lang="en-US" noProof="0"/>
          </a:p>
        </p:txBody>
      </p:sp>
      <p:sp>
        <p:nvSpPr>
          <p:cNvPr id="13" name="Picture Placeholder 4"/>
          <p:cNvSpPr>
            <a:spLocks noGrp="1"/>
          </p:cNvSpPr>
          <p:nvPr>
            <p:ph type="pic" sz="quarter" idx="18"/>
          </p:nvPr>
        </p:nvSpPr>
        <p:spPr>
          <a:xfrm>
            <a:off x="6293587" y="843697"/>
            <a:ext cx="2733734" cy="1701050"/>
          </a:xfrm>
          <a:solidFill>
            <a:schemeClr val="bg1">
              <a:lumMod val="95000"/>
            </a:schemeClr>
          </a:solidFill>
        </p:spPr>
        <p:txBody>
          <a:bodyPr rtlCol="0">
            <a:noAutofit/>
          </a:bodyPr>
          <a:lstStyle/>
          <a:p>
            <a:pPr lvl="0"/>
            <a:endParaRPr lang="en-US" noProof="0"/>
          </a:p>
        </p:txBody>
      </p:sp>
      <p:sp>
        <p:nvSpPr>
          <p:cNvPr id="14" name="Picture Placeholder 4"/>
          <p:cNvSpPr>
            <a:spLocks noGrp="1"/>
          </p:cNvSpPr>
          <p:nvPr>
            <p:ph type="pic" sz="quarter" idx="19"/>
          </p:nvPr>
        </p:nvSpPr>
        <p:spPr>
          <a:xfrm>
            <a:off x="6293584" y="2788063"/>
            <a:ext cx="2733734" cy="1701050"/>
          </a:xfrm>
          <a:solidFill>
            <a:schemeClr val="bg1">
              <a:lumMod val="95000"/>
            </a:schemeClr>
          </a:solidFill>
        </p:spPr>
        <p:txBody>
          <a:bodyPr rtlCol="0">
            <a:noAutofit/>
          </a:bodyPr>
          <a:lstStyle/>
          <a:p>
            <a:pPr lvl="0"/>
            <a:endParaRPr lang="en-US" noProof="0"/>
          </a:p>
        </p:txBody>
      </p:sp>
    </p:spTree>
    <p:extLst>
      <p:ext uri="{BB962C8B-B14F-4D97-AF65-F5344CB8AC3E}">
        <p14:creationId xmlns:p14="http://schemas.microsoft.com/office/powerpoint/2010/main" val="2529530769"/>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Time Line Picture/Icons">
    <p:spTree>
      <p:nvGrpSpPr>
        <p:cNvPr id="1" name=""/>
        <p:cNvGrpSpPr/>
        <p:nvPr/>
      </p:nvGrpSpPr>
      <p:grpSpPr>
        <a:xfrm>
          <a:off x="0" y="0"/>
          <a:ext cx="0" cy="0"/>
          <a:chOff x="0" y="0"/>
          <a:chExt cx="0" cy="0"/>
        </a:xfrm>
      </p:grpSpPr>
      <p:cxnSp>
        <p:nvCxnSpPr>
          <p:cNvPr id="18" name="Straight Connector 8"/>
          <p:cNvCxnSpPr/>
          <p:nvPr userDrawn="1"/>
        </p:nvCxnSpPr>
        <p:spPr>
          <a:xfrm>
            <a:off x="522289" y="2019300"/>
            <a:ext cx="8099425" cy="0"/>
          </a:xfrm>
          <a:prstGeom prst="line">
            <a:avLst/>
          </a:prstGeom>
          <a:ln w="25400">
            <a:solidFill>
              <a:srgbClr val="01559F"/>
            </a:solidFill>
          </a:ln>
        </p:spPr>
        <p:style>
          <a:lnRef idx="1">
            <a:schemeClr val="accent1"/>
          </a:lnRef>
          <a:fillRef idx="0">
            <a:schemeClr val="accent1"/>
          </a:fillRef>
          <a:effectRef idx="0">
            <a:schemeClr val="accent1"/>
          </a:effectRef>
          <a:fontRef idx="minor">
            <a:schemeClr val="tx1"/>
          </a:fontRef>
        </p:style>
      </p:cxnSp>
      <p:sp>
        <p:nvSpPr>
          <p:cNvPr id="4" name="Picture Placeholder 3"/>
          <p:cNvSpPr>
            <a:spLocks noGrp="1"/>
          </p:cNvSpPr>
          <p:nvPr>
            <p:ph type="pic" sz="quarter" idx="14"/>
          </p:nvPr>
        </p:nvSpPr>
        <p:spPr>
          <a:xfrm>
            <a:off x="981883"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3" name="Content Placeholder 2"/>
          <p:cNvSpPr>
            <a:spLocks noGrp="1"/>
          </p:cNvSpPr>
          <p:nvPr>
            <p:ph idx="1"/>
          </p:nvPr>
        </p:nvSpPr>
        <p:spPr>
          <a:xfrm>
            <a:off x="633599"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3" name="Content Placeholder 2"/>
          <p:cNvSpPr>
            <a:spLocks noGrp="1"/>
          </p:cNvSpPr>
          <p:nvPr>
            <p:ph idx="18"/>
          </p:nvPr>
        </p:nvSpPr>
        <p:spPr>
          <a:xfrm>
            <a:off x="2621268"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4" name="Content Placeholder 2"/>
          <p:cNvSpPr>
            <a:spLocks noGrp="1"/>
          </p:cNvSpPr>
          <p:nvPr>
            <p:ph idx="19"/>
          </p:nvPr>
        </p:nvSpPr>
        <p:spPr>
          <a:xfrm>
            <a:off x="6630147"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6" name="Content Placeholder 2"/>
          <p:cNvSpPr>
            <a:spLocks noGrp="1"/>
          </p:cNvSpPr>
          <p:nvPr>
            <p:ph idx="21"/>
          </p:nvPr>
        </p:nvSpPr>
        <p:spPr>
          <a:xfrm>
            <a:off x="2621268"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641486"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622346"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3" name="Picture Placeholder 3"/>
          <p:cNvSpPr>
            <a:spLocks noGrp="1"/>
          </p:cNvSpPr>
          <p:nvPr>
            <p:ph type="pic" sz="quarter" idx="24"/>
          </p:nvPr>
        </p:nvSpPr>
        <p:spPr>
          <a:xfrm>
            <a:off x="2969182"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14" name="Picture Placeholder 3"/>
          <p:cNvSpPr>
            <a:spLocks noGrp="1"/>
          </p:cNvSpPr>
          <p:nvPr>
            <p:ph type="pic" sz="quarter" idx="25"/>
          </p:nvPr>
        </p:nvSpPr>
        <p:spPr>
          <a:xfrm>
            <a:off x="6978103"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15" name="Content Placeholder 2"/>
          <p:cNvSpPr>
            <a:spLocks noGrp="1"/>
          </p:cNvSpPr>
          <p:nvPr>
            <p:ph idx="26"/>
          </p:nvPr>
        </p:nvSpPr>
        <p:spPr>
          <a:xfrm>
            <a:off x="4624618"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7" name="Content Placeholder 2"/>
          <p:cNvSpPr>
            <a:spLocks noGrp="1"/>
          </p:cNvSpPr>
          <p:nvPr>
            <p:ph idx="27"/>
          </p:nvPr>
        </p:nvSpPr>
        <p:spPr>
          <a:xfrm>
            <a:off x="4616817"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9" name="Picture Placeholder 3"/>
          <p:cNvSpPr>
            <a:spLocks noGrp="1"/>
          </p:cNvSpPr>
          <p:nvPr>
            <p:ph type="pic" sz="quarter" idx="28"/>
          </p:nvPr>
        </p:nvSpPr>
        <p:spPr>
          <a:xfrm>
            <a:off x="4972548"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27" name="Picture Placeholder 3"/>
          <p:cNvSpPr>
            <a:spLocks noGrp="1"/>
          </p:cNvSpPr>
          <p:nvPr>
            <p:ph type="pic" sz="quarter" idx="29"/>
          </p:nvPr>
        </p:nvSpPr>
        <p:spPr>
          <a:xfrm>
            <a:off x="466930" y="1959463"/>
            <a:ext cx="119936" cy="120161"/>
          </a:xfrm>
          <a:prstGeom prst="ellipse">
            <a:avLst/>
          </a:prstGeom>
          <a:solidFill>
            <a:srgbClr val="01559F"/>
          </a:solidFill>
          <a:ln w="25400">
            <a:noFill/>
          </a:ln>
        </p:spPr>
        <p:txBody>
          <a:bodyPr rtlCol="0">
            <a:noAutofit/>
          </a:bodyPr>
          <a:lstStyle/>
          <a:p>
            <a:pPr lvl="0"/>
            <a:endParaRPr lang="en-US" noProof="0" dirty="0"/>
          </a:p>
        </p:txBody>
      </p:sp>
      <p:sp>
        <p:nvSpPr>
          <p:cNvPr id="30" name="Picture Placeholder 3"/>
          <p:cNvSpPr>
            <a:spLocks noGrp="1"/>
          </p:cNvSpPr>
          <p:nvPr>
            <p:ph type="pic" sz="quarter" idx="30"/>
          </p:nvPr>
        </p:nvSpPr>
        <p:spPr>
          <a:xfrm>
            <a:off x="8556238" y="1959463"/>
            <a:ext cx="119936" cy="120161"/>
          </a:xfrm>
          <a:prstGeom prst="ellipse">
            <a:avLst/>
          </a:prstGeom>
          <a:solidFill>
            <a:srgbClr val="01559F"/>
          </a:solidFill>
          <a:ln w="25400">
            <a:noFill/>
          </a:ln>
        </p:spPr>
        <p:txBody>
          <a:bodyPr rtlCol="0">
            <a:noAutofit/>
          </a:bodyPr>
          <a:lstStyle/>
          <a:p>
            <a:pPr lvl="0"/>
            <a:endParaRPr lang="en-US" noProof="0" dirty="0"/>
          </a:p>
        </p:txBody>
      </p:sp>
    </p:spTree>
    <p:extLst>
      <p:ext uri="{BB962C8B-B14F-4D97-AF65-F5344CB8AC3E}">
        <p14:creationId xmlns:p14="http://schemas.microsoft.com/office/powerpoint/2010/main" val="1792996308"/>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Timeline">
    <p:spTree>
      <p:nvGrpSpPr>
        <p:cNvPr id="1" name=""/>
        <p:cNvGrpSpPr/>
        <p:nvPr/>
      </p:nvGrpSpPr>
      <p:grpSpPr>
        <a:xfrm>
          <a:off x="0" y="0"/>
          <a:ext cx="0" cy="0"/>
          <a:chOff x="0" y="0"/>
          <a:chExt cx="0" cy="0"/>
        </a:xfrm>
      </p:grpSpPr>
      <p:cxnSp>
        <p:nvCxnSpPr>
          <p:cNvPr id="20" name="Straight Connector 4"/>
          <p:cNvCxnSpPr>
            <a:cxnSpLocks noChangeAspect="1"/>
          </p:cNvCxnSpPr>
          <p:nvPr userDrawn="1"/>
        </p:nvCxnSpPr>
        <p:spPr>
          <a:xfrm>
            <a:off x="117475" y="2580085"/>
            <a:ext cx="8910638" cy="0"/>
          </a:xfrm>
          <a:prstGeom prst="line">
            <a:avLst/>
          </a:prstGeom>
          <a:ln w="44450">
            <a:solidFill>
              <a:srgbClr val="01559F"/>
            </a:solidFill>
          </a:ln>
        </p:spPr>
        <p:style>
          <a:lnRef idx="1">
            <a:schemeClr val="accent1"/>
          </a:lnRef>
          <a:fillRef idx="0">
            <a:schemeClr val="accent1"/>
          </a:fillRef>
          <a:effectRef idx="0">
            <a:schemeClr val="accent1"/>
          </a:effectRef>
          <a:fontRef idx="minor">
            <a:schemeClr val="tx1"/>
          </a:fontRef>
        </p:style>
      </p:cxnSp>
      <p:cxnSp>
        <p:nvCxnSpPr>
          <p:cNvPr id="21" name="Straight Connector 6"/>
          <p:cNvCxnSpPr>
            <a:cxnSpLocks noChangeAspect="1"/>
          </p:cNvCxnSpPr>
          <p:nvPr/>
        </p:nvCxnSpPr>
        <p:spPr>
          <a:xfrm flipV="1">
            <a:off x="5111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2" name="Oval 114"/>
          <p:cNvSpPr>
            <a:spLocks noChangeAspect="1" noChangeArrowheads="1"/>
          </p:cNvSpPr>
          <p:nvPr/>
        </p:nvSpPr>
        <p:spPr bwMode="invGray">
          <a:xfrm>
            <a:off x="436563"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3" name="Oval 114"/>
          <p:cNvSpPr>
            <a:spLocks noChangeAspect="1" noChangeArrowheads="1"/>
          </p:cNvSpPr>
          <p:nvPr/>
        </p:nvSpPr>
        <p:spPr bwMode="invGray">
          <a:xfrm>
            <a:off x="138271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4" name="Straight Connector 13"/>
          <p:cNvCxnSpPr>
            <a:cxnSpLocks noChangeAspect="1"/>
          </p:cNvCxnSpPr>
          <p:nvPr/>
        </p:nvCxnSpPr>
        <p:spPr>
          <a:xfrm flipV="1">
            <a:off x="1454151" y="2653904"/>
            <a:ext cx="3175"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5" name="Oval 114"/>
          <p:cNvSpPr>
            <a:spLocks noChangeAspect="1" noChangeArrowheads="1"/>
          </p:cNvSpPr>
          <p:nvPr userDrawn="1"/>
        </p:nvSpPr>
        <p:spPr bwMode="invGray">
          <a:xfrm>
            <a:off x="235426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6" name="Straight Connector 18"/>
          <p:cNvCxnSpPr>
            <a:cxnSpLocks noChangeAspect="1"/>
          </p:cNvCxnSpPr>
          <p:nvPr userDrawn="1"/>
        </p:nvCxnSpPr>
        <p:spPr>
          <a:xfrm flipV="1">
            <a:off x="24288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7" name="Oval 114"/>
          <p:cNvSpPr>
            <a:spLocks noChangeAspect="1" noChangeArrowheads="1"/>
          </p:cNvSpPr>
          <p:nvPr userDrawn="1"/>
        </p:nvSpPr>
        <p:spPr bwMode="invGray">
          <a:xfrm>
            <a:off x="4298950" y="2506266"/>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8" name="Straight Connector 23"/>
          <p:cNvCxnSpPr>
            <a:cxnSpLocks noChangeAspect="1"/>
          </p:cNvCxnSpPr>
          <p:nvPr userDrawn="1"/>
        </p:nvCxnSpPr>
        <p:spPr>
          <a:xfrm flipV="1">
            <a:off x="43719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9" name="Oval 114"/>
          <p:cNvSpPr>
            <a:spLocks noChangeAspect="1" noChangeArrowheads="1"/>
          </p:cNvSpPr>
          <p:nvPr userDrawn="1"/>
        </p:nvSpPr>
        <p:spPr bwMode="invGray">
          <a:xfrm>
            <a:off x="621506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0" name="Straight Connector 28"/>
          <p:cNvCxnSpPr>
            <a:cxnSpLocks noChangeAspect="1"/>
          </p:cNvCxnSpPr>
          <p:nvPr userDrawn="1"/>
        </p:nvCxnSpPr>
        <p:spPr>
          <a:xfrm flipV="1">
            <a:off x="62896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1" name="Oval 114"/>
          <p:cNvSpPr>
            <a:spLocks noChangeAspect="1" noChangeArrowheads="1"/>
          </p:cNvSpPr>
          <p:nvPr/>
        </p:nvSpPr>
        <p:spPr bwMode="invGray">
          <a:xfrm>
            <a:off x="332581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2" name="Straight Connector 33"/>
          <p:cNvCxnSpPr>
            <a:cxnSpLocks noChangeAspect="1"/>
          </p:cNvCxnSpPr>
          <p:nvPr/>
        </p:nvCxnSpPr>
        <p:spPr>
          <a:xfrm flipV="1">
            <a:off x="3398839" y="2653904"/>
            <a:ext cx="3175"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3" name="Oval 114"/>
          <p:cNvSpPr>
            <a:spLocks noChangeAspect="1" noChangeArrowheads="1"/>
          </p:cNvSpPr>
          <p:nvPr/>
        </p:nvSpPr>
        <p:spPr bwMode="invGray">
          <a:xfrm>
            <a:off x="5270500" y="2506266"/>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4" name="Straight Connector 38"/>
          <p:cNvCxnSpPr>
            <a:cxnSpLocks noChangeAspect="1"/>
          </p:cNvCxnSpPr>
          <p:nvPr/>
        </p:nvCxnSpPr>
        <p:spPr>
          <a:xfrm flipV="1">
            <a:off x="5343525" y="2653904"/>
            <a:ext cx="1588"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5" name="Oval 114"/>
          <p:cNvSpPr>
            <a:spLocks noChangeAspect="1" noChangeArrowheads="1"/>
          </p:cNvSpPr>
          <p:nvPr/>
        </p:nvSpPr>
        <p:spPr bwMode="invGray">
          <a:xfrm>
            <a:off x="7137400" y="2490787"/>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6" name="Straight Connector 45"/>
          <p:cNvCxnSpPr>
            <a:cxnSpLocks noChangeAspect="1"/>
          </p:cNvCxnSpPr>
          <p:nvPr/>
        </p:nvCxnSpPr>
        <p:spPr>
          <a:xfrm flipV="1">
            <a:off x="7208839" y="2638425"/>
            <a:ext cx="1587" cy="925116"/>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2"/>
          <p:cNvSpPr>
            <a:spLocks noGrp="1"/>
          </p:cNvSpPr>
          <p:nvPr>
            <p:ph type="body" sz="quarter" idx="10"/>
          </p:nvPr>
        </p:nvSpPr>
        <p:spPr>
          <a:xfrm>
            <a:off x="0" y="546525"/>
            <a:ext cx="9144000" cy="685800"/>
          </a:xfrm>
        </p:spPr>
        <p:txBody>
          <a:bodyPr>
            <a:normAutofit/>
          </a:bodyPr>
          <a:lstStyle>
            <a:lvl1pPr>
              <a:defRPr sz="1500"/>
            </a:lvl1pPr>
          </a:lstStyle>
          <a:p>
            <a:endParaRPr lang="en-US" dirty="0"/>
          </a:p>
        </p:txBody>
      </p:sp>
      <p:sp>
        <p:nvSpPr>
          <p:cNvPr id="53" name="Text Placeholder 52"/>
          <p:cNvSpPr>
            <a:spLocks noGrp="1"/>
          </p:cNvSpPr>
          <p:nvPr>
            <p:ph type="body" sz="quarter" idx="11"/>
          </p:nvPr>
        </p:nvSpPr>
        <p:spPr>
          <a:xfrm>
            <a:off x="695623"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55" name="Text Placeholder 54"/>
          <p:cNvSpPr>
            <a:spLocks noGrp="1"/>
          </p:cNvSpPr>
          <p:nvPr>
            <p:ph type="body" sz="quarter" idx="12"/>
          </p:nvPr>
        </p:nvSpPr>
        <p:spPr>
          <a:xfrm>
            <a:off x="697060" y="1697332"/>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57" name="Text Placeholder 52"/>
          <p:cNvSpPr>
            <a:spLocks noGrp="1"/>
          </p:cNvSpPr>
          <p:nvPr>
            <p:ph type="body" sz="quarter" idx="13"/>
          </p:nvPr>
        </p:nvSpPr>
        <p:spPr>
          <a:xfrm>
            <a:off x="2611438"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58" name="Text Placeholder 54"/>
          <p:cNvSpPr>
            <a:spLocks noGrp="1"/>
          </p:cNvSpPr>
          <p:nvPr>
            <p:ph type="body" sz="quarter" idx="14"/>
          </p:nvPr>
        </p:nvSpPr>
        <p:spPr>
          <a:xfrm>
            <a:off x="2612875" y="1697332"/>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59" name="Text Placeholder 52"/>
          <p:cNvSpPr>
            <a:spLocks noGrp="1"/>
          </p:cNvSpPr>
          <p:nvPr>
            <p:ph type="body" sz="quarter" idx="15"/>
          </p:nvPr>
        </p:nvSpPr>
        <p:spPr>
          <a:xfrm>
            <a:off x="4555654"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0" name="Text Placeholder 54"/>
          <p:cNvSpPr>
            <a:spLocks noGrp="1"/>
          </p:cNvSpPr>
          <p:nvPr>
            <p:ph type="body" sz="quarter" idx="16"/>
          </p:nvPr>
        </p:nvSpPr>
        <p:spPr>
          <a:xfrm>
            <a:off x="4557070" y="1697332"/>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1" name="Text Placeholder 52"/>
          <p:cNvSpPr>
            <a:spLocks noGrp="1"/>
          </p:cNvSpPr>
          <p:nvPr>
            <p:ph type="body" sz="quarter" idx="17"/>
          </p:nvPr>
        </p:nvSpPr>
        <p:spPr>
          <a:xfrm>
            <a:off x="6471469"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2" name="Text Placeholder 54"/>
          <p:cNvSpPr>
            <a:spLocks noGrp="1"/>
          </p:cNvSpPr>
          <p:nvPr>
            <p:ph type="body" sz="quarter" idx="18"/>
          </p:nvPr>
        </p:nvSpPr>
        <p:spPr>
          <a:xfrm>
            <a:off x="6472891" y="1697332"/>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3" name="Text Placeholder 52"/>
          <p:cNvSpPr>
            <a:spLocks noGrp="1"/>
          </p:cNvSpPr>
          <p:nvPr>
            <p:ph type="body" sz="quarter" idx="19"/>
          </p:nvPr>
        </p:nvSpPr>
        <p:spPr>
          <a:xfrm>
            <a:off x="1637422" y="311881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4" name="Text Placeholder 54"/>
          <p:cNvSpPr>
            <a:spLocks noGrp="1"/>
          </p:cNvSpPr>
          <p:nvPr>
            <p:ph type="body" sz="quarter" idx="20"/>
          </p:nvPr>
        </p:nvSpPr>
        <p:spPr>
          <a:xfrm>
            <a:off x="1638825" y="3398660"/>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5" name="Text Placeholder 52"/>
          <p:cNvSpPr>
            <a:spLocks noGrp="1"/>
          </p:cNvSpPr>
          <p:nvPr>
            <p:ph type="body" sz="quarter" idx="21"/>
          </p:nvPr>
        </p:nvSpPr>
        <p:spPr>
          <a:xfrm>
            <a:off x="3553237" y="311881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6" name="Text Placeholder 54"/>
          <p:cNvSpPr>
            <a:spLocks noGrp="1"/>
          </p:cNvSpPr>
          <p:nvPr>
            <p:ph type="body" sz="quarter" idx="22"/>
          </p:nvPr>
        </p:nvSpPr>
        <p:spPr>
          <a:xfrm>
            <a:off x="3554673" y="3398660"/>
            <a:ext cx="1395413" cy="631571"/>
          </a:xfrm>
        </p:spPr>
        <p:txBody>
          <a:bodyPr>
            <a:normAutofit/>
          </a:bodyPr>
          <a:lstStyle>
            <a:lvl1pPr marL="0" algn="l" defTabSz="685800" rtl="0" eaLnBrk="1" latinLnBrk="0" hangingPunct="1">
              <a:defRPr lang="en-US" sz="1200" kern="1200" dirty="0" smtClean="0">
                <a:solidFill>
                  <a:schemeClr val="bg1">
                    <a:lumMod val="50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7" name="Text Placeholder 52"/>
          <p:cNvSpPr>
            <a:spLocks noGrp="1"/>
          </p:cNvSpPr>
          <p:nvPr>
            <p:ph type="body" sz="quarter" idx="23"/>
          </p:nvPr>
        </p:nvSpPr>
        <p:spPr>
          <a:xfrm>
            <a:off x="5497450" y="311881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8" name="Text Placeholder 54"/>
          <p:cNvSpPr>
            <a:spLocks noGrp="1"/>
          </p:cNvSpPr>
          <p:nvPr>
            <p:ph type="body" sz="quarter" idx="24"/>
          </p:nvPr>
        </p:nvSpPr>
        <p:spPr>
          <a:xfrm>
            <a:off x="5498867" y="3398660"/>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9" name="Text Placeholder 52"/>
          <p:cNvSpPr>
            <a:spLocks noGrp="1"/>
          </p:cNvSpPr>
          <p:nvPr>
            <p:ph type="body" sz="quarter" idx="25"/>
          </p:nvPr>
        </p:nvSpPr>
        <p:spPr>
          <a:xfrm>
            <a:off x="7413265" y="311881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70" name="Text Placeholder 54"/>
          <p:cNvSpPr>
            <a:spLocks noGrp="1"/>
          </p:cNvSpPr>
          <p:nvPr>
            <p:ph type="body" sz="quarter" idx="26"/>
          </p:nvPr>
        </p:nvSpPr>
        <p:spPr>
          <a:xfrm>
            <a:off x="7414688" y="3398660"/>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Tree>
    <p:extLst>
      <p:ext uri="{BB962C8B-B14F-4D97-AF65-F5344CB8AC3E}">
        <p14:creationId xmlns:p14="http://schemas.microsoft.com/office/powerpoint/2010/main" val="223398960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pic>
        <p:nvPicPr>
          <p:cNvPr id="3" name="Picture 4"/>
          <p:cNvPicPr>
            <a:picLocks noChangeAspect="1"/>
          </p:cNvPicPr>
          <p:nvPr userDrawn="1"/>
        </p:nvPicPr>
        <p:blipFill>
          <a:blip r:embed="rId2">
            <a:extLst>
              <a:ext uri="{28A0092B-C50C-407E-A947-70E740481C1C}">
                <a14:useLocalDpi xmlns:a14="http://schemas.microsoft.com/office/drawing/2010/main" val="0"/>
              </a:ext>
            </a:extLst>
          </a:blip>
          <a:srcRect t="15927" b="15927"/>
          <a:stretch>
            <a:fillRect/>
          </a:stretch>
        </p:blipFill>
        <p:spPr bwMode="auto">
          <a:xfrm>
            <a:off x="-19050" y="-20241"/>
            <a:ext cx="9163050"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465389" y="573882"/>
            <a:ext cx="4213225" cy="157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0" y="3246856"/>
            <a:ext cx="9144000" cy="404840"/>
          </a:xfrm>
        </p:spPr>
        <p:txBody>
          <a:bodyPr>
            <a:noAutofit/>
          </a:bodyPr>
          <a:lstStyle>
            <a:lvl2pPr>
              <a:defRPr lang="en-US" sz="2400" kern="1200" dirty="0">
                <a:solidFill>
                  <a:schemeClr val="bg1"/>
                </a:solidFill>
                <a:latin typeface="+mn-lt"/>
                <a:ea typeface="+mn-ea"/>
                <a:cs typeface="+mn-cs"/>
              </a:defRPr>
            </a:lvl2pPr>
          </a:lstStyle>
          <a:p>
            <a:pPr lvl="1"/>
            <a:r>
              <a:rPr lang="en-US" dirty="0"/>
              <a:t>Click to edit Master title style</a:t>
            </a:r>
          </a:p>
        </p:txBody>
      </p:sp>
    </p:spTree>
    <p:extLst>
      <p:ext uri="{BB962C8B-B14F-4D97-AF65-F5344CB8AC3E}">
        <p14:creationId xmlns:p14="http://schemas.microsoft.com/office/powerpoint/2010/main" val="2319796114"/>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首页2">
    <p:spTree>
      <p:nvGrpSpPr>
        <p:cNvPr id="1" name=""/>
        <p:cNvGrpSpPr/>
        <p:nvPr/>
      </p:nvGrpSpPr>
      <p:grpSpPr>
        <a:xfrm>
          <a:off x="0" y="0"/>
          <a:ext cx="0" cy="0"/>
          <a:chOff x="0" y="0"/>
          <a:chExt cx="0" cy="0"/>
        </a:xfrm>
      </p:grpSpPr>
      <p:sp>
        <p:nvSpPr>
          <p:cNvPr id="2" name="菱形 1"/>
          <p:cNvSpPr/>
          <p:nvPr userDrawn="1"/>
        </p:nvSpPr>
        <p:spPr>
          <a:xfrm>
            <a:off x="2152650" y="152400"/>
            <a:ext cx="4838700" cy="4838700"/>
          </a:xfrm>
          <a:prstGeom prst="diamond">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3" name="任意多边形: 形状 3"/>
          <p:cNvSpPr/>
          <p:nvPr userDrawn="1"/>
        </p:nvSpPr>
        <p:spPr>
          <a:xfrm>
            <a:off x="0" y="14"/>
            <a:ext cx="9144000" cy="2762893"/>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blipFill dpi="0" rotWithShape="1">
            <a:blip r:embed="rId2"/>
            <a:srcRect/>
            <a:tile tx="6350" ty="-215900" sx="89000" sy="89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4" name="任意多边形: 形状 4"/>
          <p:cNvSpPr/>
          <p:nvPr userDrawn="1"/>
        </p:nvSpPr>
        <p:spPr>
          <a:xfrm>
            <a:off x="0" y="0"/>
            <a:ext cx="9144000" cy="2763441"/>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solidFill>
            <a:srgbClr val="01559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5" name="任意多边形: 形状 5"/>
          <p:cNvSpPr/>
          <p:nvPr userDrawn="1"/>
        </p:nvSpPr>
        <p:spPr>
          <a:xfrm>
            <a:off x="2393951" y="1756172"/>
            <a:ext cx="4335463" cy="1004888"/>
          </a:xfrm>
          <a:custGeom>
            <a:avLst/>
            <a:gdLst>
              <a:gd name="connsiteX0" fmla="*/ 0 w 5219700"/>
              <a:gd name="connsiteY0" fmla="*/ 0 h 2000250"/>
              <a:gd name="connsiteX1" fmla="*/ 5219700 w 5219700"/>
              <a:gd name="connsiteY1" fmla="*/ 0 h 2000250"/>
              <a:gd name="connsiteX2" fmla="*/ 5219700 w 5219700"/>
              <a:gd name="connsiteY2" fmla="*/ 2000250 h 2000250"/>
              <a:gd name="connsiteX3" fmla="*/ 5153930 w 5219700"/>
              <a:gd name="connsiteY3" fmla="*/ 2000250 h 2000250"/>
              <a:gd name="connsiteX4" fmla="*/ 5153930 w 5219700"/>
              <a:gd name="connsiteY4" fmla="*/ 65770 h 2000250"/>
              <a:gd name="connsiteX5" fmla="*/ 65770 w 5219700"/>
              <a:gd name="connsiteY5" fmla="*/ 65770 h 2000250"/>
              <a:gd name="connsiteX6" fmla="*/ 65770 w 5219700"/>
              <a:gd name="connsiteY6" fmla="*/ 2000250 h 2000250"/>
              <a:gd name="connsiteX7" fmla="*/ 0 w 5219700"/>
              <a:gd name="connsiteY7" fmla="*/ 2000250 h 2000250"/>
              <a:gd name="connsiteX8" fmla="*/ 0 w 5219700"/>
              <a:gd name="connsiteY8" fmla="*/ 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000250">
                <a:moveTo>
                  <a:pt x="0" y="0"/>
                </a:moveTo>
                <a:lnTo>
                  <a:pt x="5219700" y="0"/>
                </a:lnTo>
                <a:lnTo>
                  <a:pt x="5219700" y="2000250"/>
                </a:lnTo>
                <a:lnTo>
                  <a:pt x="5153930" y="2000250"/>
                </a:lnTo>
                <a:lnTo>
                  <a:pt x="5153930" y="65770"/>
                </a:lnTo>
                <a:lnTo>
                  <a:pt x="65770" y="65770"/>
                </a:lnTo>
                <a:lnTo>
                  <a:pt x="65770" y="2000250"/>
                </a:lnTo>
                <a:lnTo>
                  <a:pt x="0" y="2000250"/>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6" name="任意多边形: 形状 6"/>
          <p:cNvSpPr/>
          <p:nvPr userDrawn="1"/>
        </p:nvSpPr>
        <p:spPr>
          <a:xfrm>
            <a:off x="2393950" y="2757487"/>
            <a:ext cx="4344988" cy="1004888"/>
          </a:xfrm>
          <a:custGeom>
            <a:avLst/>
            <a:gdLst>
              <a:gd name="connsiteX0" fmla="*/ 0 w 5219700"/>
              <a:gd name="connsiteY0" fmla="*/ 900843 h 1339275"/>
              <a:gd name="connsiteX1" fmla="*/ 65770 w 5219700"/>
              <a:gd name="connsiteY1" fmla="*/ 900843 h 1339275"/>
              <a:gd name="connsiteX2" fmla="*/ 65770 w 5219700"/>
              <a:gd name="connsiteY2" fmla="*/ 1273505 h 1339275"/>
              <a:gd name="connsiteX3" fmla="*/ 5153930 w 5219700"/>
              <a:gd name="connsiteY3" fmla="*/ 1273505 h 1339275"/>
              <a:gd name="connsiteX4" fmla="*/ 5153930 w 5219700"/>
              <a:gd name="connsiteY4" fmla="*/ 900843 h 1339275"/>
              <a:gd name="connsiteX5" fmla="*/ 5219700 w 5219700"/>
              <a:gd name="connsiteY5" fmla="*/ 900843 h 1339275"/>
              <a:gd name="connsiteX6" fmla="*/ 5219700 w 5219700"/>
              <a:gd name="connsiteY6" fmla="*/ 1339275 h 1339275"/>
              <a:gd name="connsiteX7" fmla="*/ 0 w 5219700"/>
              <a:gd name="connsiteY7" fmla="*/ 1339275 h 1339275"/>
              <a:gd name="connsiteX8" fmla="*/ 5153930 w 5219700"/>
              <a:gd name="connsiteY8" fmla="*/ 0 h 1339275"/>
              <a:gd name="connsiteX9" fmla="*/ 5219700 w 5219700"/>
              <a:gd name="connsiteY9" fmla="*/ 0 h 1339275"/>
              <a:gd name="connsiteX10" fmla="*/ 5219700 w 5219700"/>
              <a:gd name="connsiteY10" fmla="*/ 335974 h 1339275"/>
              <a:gd name="connsiteX11" fmla="*/ 5153930 w 5219700"/>
              <a:gd name="connsiteY11" fmla="*/ 335974 h 1339275"/>
              <a:gd name="connsiteX12" fmla="*/ 0 w 5219700"/>
              <a:gd name="connsiteY12" fmla="*/ 0 h 1339275"/>
              <a:gd name="connsiteX13" fmla="*/ 65770 w 5219700"/>
              <a:gd name="connsiteY13" fmla="*/ 0 h 1339275"/>
              <a:gd name="connsiteX14" fmla="*/ 65770 w 5219700"/>
              <a:gd name="connsiteY14" fmla="*/ 335974 h 1339275"/>
              <a:gd name="connsiteX15" fmla="*/ 0 w 5219700"/>
              <a:gd name="connsiteY15" fmla="*/ 335974 h 133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19700" h="1339275">
                <a:moveTo>
                  <a:pt x="0" y="900843"/>
                </a:moveTo>
                <a:lnTo>
                  <a:pt x="65770" y="900843"/>
                </a:lnTo>
                <a:lnTo>
                  <a:pt x="65770" y="1273505"/>
                </a:lnTo>
                <a:lnTo>
                  <a:pt x="5153930" y="1273505"/>
                </a:lnTo>
                <a:lnTo>
                  <a:pt x="5153930" y="900843"/>
                </a:lnTo>
                <a:lnTo>
                  <a:pt x="5219700" y="900843"/>
                </a:lnTo>
                <a:lnTo>
                  <a:pt x="5219700" y="1339275"/>
                </a:lnTo>
                <a:lnTo>
                  <a:pt x="0" y="1339275"/>
                </a:lnTo>
                <a:close/>
                <a:moveTo>
                  <a:pt x="5153930" y="0"/>
                </a:moveTo>
                <a:lnTo>
                  <a:pt x="5219700" y="0"/>
                </a:lnTo>
                <a:lnTo>
                  <a:pt x="5219700" y="335974"/>
                </a:lnTo>
                <a:lnTo>
                  <a:pt x="5153930" y="335974"/>
                </a:lnTo>
                <a:close/>
                <a:moveTo>
                  <a:pt x="0" y="0"/>
                </a:moveTo>
                <a:lnTo>
                  <a:pt x="65770" y="0"/>
                </a:lnTo>
                <a:lnTo>
                  <a:pt x="65770" y="335974"/>
                </a:lnTo>
                <a:lnTo>
                  <a:pt x="0" y="33597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7" name="文本框 7"/>
          <p:cNvSpPr txBox="1"/>
          <p:nvPr userDrawn="1"/>
        </p:nvSpPr>
        <p:spPr>
          <a:xfrm>
            <a:off x="2180299" y="3999705"/>
            <a:ext cx="4247798" cy="276551"/>
          </a:xfrm>
          <a:prstGeom prst="rect">
            <a:avLst/>
          </a:prstGeom>
          <a:noFill/>
        </p:spPr>
        <p:txBody>
          <a:bodyPr>
            <a:spAutoFit/>
            <a:scene3d>
              <a:camera prst="orthographicFront"/>
              <a:lightRig rig="threePt" dir="t"/>
            </a:scene3d>
            <a:sp3d contourW="12700"/>
          </a:bodyPr>
          <a:lstStyle/>
          <a:p>
            <a:pPr algn="ctr" defTabSz="685800">
              <a:lnSpc>
                <a:spcPct val="114000"/>
              </a:lnSpc>
              <a:defRPr/>
            </a:pPr>
            <a:r>
              <a:rPr lang="zh-CN" altLang="en-US" sz="1050" dirty="0">
                <a:solidFill>
                  <a:prstClr val="white">
                    <a:lumMod val="50000"/>
                  </a:prstClr>
                </a:solidFill>
                <a:latin typeface="微软雅黑" panose="020B0503020204020204" pitchFamily="34" charset="-122"/>
                <a:ea typeface="微软雅黑" panose="020B0503020204020204" pitchFamily="34" charset="-122"/>
              </a:rPr>
              <a:t>讲师：刘学思</a:t>
            </a:r>
            <a:r>
              <a:rPr lang="en-US" altLang="zh-CN" sz="1050" dirty="0">
                <a:solidFill>
                  <a:prstClr val="white">
                    <a:lumMod val="50000"/>
                  </a:prstClr>
                </a:solidFill>
                <a:latin typeface="微软雅黑" panose="020B0503020204020204" pitchFamily="34" charset="-122"/>
                <a:ea typeface="微软雅黑" panose="020B0503020204020204" pitchFamily="34" charset="-122"/>
              </a:rPr>
              <a:t>   2019</a:t>
            </a:r>
            <a:r>
              <a:rPr lang="zh-CN" altLang="en-US" sz="1050" dirty="0">
                <a:solidFill>
                  <a:prstClr val="white">
                    <a:lumMod val="50000"/>
                  </a:prstClr>
                </a:solidFill>
                <a:latin typeface="微软雅黑" panose="020B0503020204020204" pitchFamily="34" charset="-122"/>
                <a:ea typeface="微软雅黑" panose="020B0503020204020204" pitchFamily="34" charset="-122"/>
              </a:rPr>
              <a:t>年</a:t>
            </a:r>
            <a:r>
              <a:rPr lang="en-US" altLang="zh-CN" sz="1050" dirty="0">
                <a:solidFill>
                  <a:prstClr val="white">
                    <a:lumMod val="50000"/>
                  </a:prstClr>
                </a:solidFill>
                <a:latin typeface="微软雅黑" panose="020B0503020204020204" pitchFamily="34" charset="-122"/>
                <a:ea typeface="微软雅黑" panose="020B0503020204020204" pitchFamily="34" charset="-122"/>
              </a:rPr>
              <a:t>2</a:t>
            </a:r>
            <a:r>
              <a:rPr lang="zh-CN" altLang="en-US" sz="1050" dirty="0">
                <a:solidFill>
                  <a:prstClr val="white">
                    <a:lumMod val="50000"/>
                  </a:prstClr>
                </a:solidFill>
                <a:latin typeface="微软雅黑" panose="020B0503020204020204" pitchFamily="34" charset="-122"/>
                <a:ea typeface="微软雅黑" panose="020B0503020204020204" pitchFamily="34" charset="-122"/>
              </a:rPr>
              <a:t>月</a:t>
            </a:r>
            <a:r>
              <a:rPr lang="en-US" altLang="zh-CN" sz="1050" dirty="0">
                <a:solidFill>
                  <a:prstClr val="white">
                    <a:lumMod val="50000"/>
                  </a:prstClr>
                </a:solidFill>
                <a:latin typeface="微软雅黑" panose="020B0503020204020204" pitchFamily="34" charset="-122"/>
                <a:ea typeface="微软雅黑" panose="020B0503020204020204" pitchFamily="34" charset="-122"/>
              </a:rPr>
              <a:t>16</a:t>
            </a:r>
            <a:r>
              <a:rPr lang="zh-CN" altLang="en-US" sz="1050" dirty="0">
                <a:solidFill>
                  <a:prstClr val="white">
                    <a:lumMod val="50000"/>
                  </a:prstClr>
                </a:solidFill>
                <a:latin typeface="微软雅黑" panose="020B0503020204020204" pitchFamily="34" charset="-122"/>
                <a:ea typeface="微软雅黑" panose="020B0503020204020204" pitchFamily="34" charset="-122"/>
              </a:rPr>
              <a:t>日</a:t>
            </a:r>
            <a:endParaRPr lang="en-US" altLang="zh-CN" sz="105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8" name="标题 2"/>
          <p:cNvSpPr txBox="1">
            <a:spLocks/>
          </p:cNvSpPr>
          <p:nvPr userDrawn="1"/>
        </p:nvSpPr>
        <p:spPr>
          <a:xfrm>
            <a:off x="2457450" y="1940719"/>
            <a:ext cx="4248150" cy="822722"/>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5000"/>
              </a:lnSpc>
              <a:defRPr/>
            </a:pPr>
            <a:r>
              <a:rPr lang="zh-CN" altLang="en-US" sz="2700" b="1" dirty="0">
                <a:solidFill>
                  <a:prstClr val="white"/>
                </a:solidFill>
                <a:latin typeface="微软雅黑" panose="020B0503020204020204" pitchFamily="34" charset="-122"/>
                <a:ea typeface="微软雅黑" panose="020B0503020204020204" pitchFamily="34" charset="-122"/>
                <a:sym typeface="Times New Roman" panose="02020603050405020304" pitchFamily="18" charset="0"/>
              </a:rPr>
              <a:t>供应链建模与优化</a:t>
            </a:r>
            <a:endParaRPr lang="en-US" altLang="zh-CN" sz="2700" b="1" dirty="0">
              <a:solidFill>
                <a:prstClr val="black"/>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9" name="文本框 9"/>
          <p:cNvSpPr txBox="1">
            <a:spLocks noChangeArrowheads="1"/>
          </p:cNvSpPr>
          <p:nvPr userDrawn="1"/>
        </p:nvSpPr>
        <p:spPr bwMode="auto">
          <a:xfrm>
            <a:off x="3255964" y="4541044"/>
            <a:ext cx="31718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800" fontAlgn="base">
              <a:spcBef>
                <a:spcPct val="0"/>
              </a:spcBef>
              <a:spcAft>
                <a:spcPct val="0"/>
              </a:spcAft>
              <a:defRPr/>
            </a:pPr>
            <a:r>
              <a:rPr kumimoji="1" lang="zh-CN" altLang="en-US" sz="1350">
                <a:solidFill>
                  <a:srgbClr val="595959"/>
                </a:solidFill>
                <a:latin typeface="微软雅黑" pitchFamily="34" charset="-122"/>
                <a:ea typeface="微软雅黑" pitchFamily="34" charset="-122"/>
              </a:rPr>
              <a:t>北京络捷斯特科技发展股份有限公司</a:t>
            </a:r>
            <a:endParaRPr kumimoji="1" lang="en-US" altLang="zh-CN" sz="1350">
              <a:solidFill>
                <a:srgbClr val="595959"/>
              </a:solidFill>
              <a:latin typeface="微软雅黑" pitchFamily="34" charset="-122"/>
              <a:ea typeface="微软雅黑" pitchFamily="34" charset="-122"/>
            </a:endParaRPr>
          </a:p>
          <a:p>
            <a:pPr defTabSz="685800" fontAlgn="base">
              <a:spcBef>
                <a:spcPct val="0"/>
              </a:spcBef>
              <a:spcAft>
                <a:spcPct val="0"/>
              </a:spcAft>
              <a:defRPr/>
            </a:pPr>
            <a:r>
              <a:rPr kumimoji="1" lang="en-US" altLang="zh-CN" sz="1350">
                <a:solidFill>
                  <a:srgbClr val="595959"/>
                </a:solidFill>
                <a:latin typeface="微软雅黑" pitchFamily="34" charset="-122"/>
                <a:ea typeface="微软雅黑" pitchFamily="34" charset="-122"/>
              </a:rPr>
              <a:t>      </a:t>
            </a:r>
            <a:r>
              <a:rPr kumimoji="1" lang="zh-CN" altLang="en-US" sz="1350">
                <a:solidFill>
                  <a:srgbClr val="595959"/>
                </a:solidFill>
                <a:latin typeface="微软雅黑" pitchFamily="34" charset="-122"/>
                <a:ea typeface="微软雅黑" pitchFamily="34" charset="-122"/>
              </a:rPr>
              <a:t>新三板</a:t>
            </a:r>
            <a:r>
              <a:rPr kumimoji="1" lang="en-US" altLang="zh-CN" sz="1350">
                <a:solidFill>
                  <a:srgbClr val="595959"/>
                </a:solidFill>
                <a:latin typeface="微软雅黑" pitchFamily="34" charset="-122"/>
                <a:ea typeface="微软雅黑" pitchFamily="34" charset="-122"/>
              </a:rPr>
              <a:t>   </a:t>
            </a:r>
            <a:r>
              <a:rPr kumimoji="1" lang="zh-CN" altLang="en-US" sz="1350">
                <a:solidFill>
                  <a:srgbClr val="595959"/>
                </a:solidFill>
                <a:latin typeface="微软雅黑" pitchFamily="34" charset="-122"/>
                <a:ea typeface="微软雅黑" pitchFamily="34" charset="-122"/>
              </a:rPr>
              <a:t>股份代码：</a:t>
            </a:r>
            <a:r>
              <a:rPr kumimoji="1" lang="en-US" altLang="zh-CN" sz="1350">
                <a:solidFill>
                  <a:srgbClr val="595959"/>
                </a:solidFill>
                <a:latin typeface="微软雅黑" pitchFamily="34" charset="-122"/>
                <a:ea typeface="微软雅黑" pitchFamily="34" charset="-122"/>
              </a:rPr>
              <a:t>834832</a:t>
            </a:r>
            <a:endParaRPr kumimoji="1" lang="zh-CN" altLang="en-US" sz="1350">
              <a:solidFill>
                <a:srgbClr val="595959"/>
              </a:solidFill>
              <a:latin typeface="微软雅黑" pitchFamily="34" charset="-122"/>
              <a:ea typeface="微软雅黑" pitchFamily="34" charset="-122"/>
            </a:endParaRPr>
          </a:p>
        </p:txBody>
      </p:sp>
      <p:sp>
        <p:nvSpPr>
          <p:cNvPr id="10" name="矩形 43"/>
          <p:cNvSpPr>
            <a:spLocks noChangeArrowheads="1"/>
          </p:cNvSpPr>
          <p:nvPr userDrawn="1"/>
        </p:nvSpPr>
        <p:spPr bwMode="auto">
          <a:xfrm>
            <a:off x="1752601" y="3089672"/>
            <a:ext cx="55292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r>
              <a:rPr lang="en-US" altLang="zh-CN" sz="1800">
                <a:solidFill>
                  <a:srgbClr val="01559F"/>
                </a:solidFill>
                <a:latin typeface="微软雅黑" panose="020B0503020204020204" pitchFamily="34" charset="-122"/>
                <a:ea typeface="微软雅黑" panose="020B0503020204020204" pitchFamily="34" charset="-122"/>
              </a:rPr>
              <a:t>——</a:t>
            </a:r>
            <a:r>
              <a:rPr lang="zh-CN" altLang="en-US" sz="1800">
                <a:solidFill>
                  <a:srgbClr val="01559F"/>
                </a:solidFill>
                <a:latin typeface="微软雅黑" panose="020B0503020204020204" pitchFamily="34" charset="-122"/>
                <a:ea typeface="微软雅黑" panose="020B0503020204020204" pitchFamily="34" charset="-122"/>
              </a:rPr>
              <a:t>库存建模与优化</a:t>
            </a:r>
            <a:r>
              <a:rPr lang="en-US" altLang="zh-CN" sz="1800">
                <a:solidFill>
                  <a:srgbClr val="01559F"/>
                </a:solidFill>
                <a:latin typeface="微软雅黑" panose="020B0503020204020204" pitchFamily="34" charset="-122"/>
                <a:ea typeface="微软雅黑" panose="020B0503020204020204" pitchFamily="34" charset="-122"/>
              </a:rPr>
              <a:t>——</a:t>
            </a:r>
            <a:endParaRPr lang="zh-CN" altLang="en-US" sz="1800">
              <a:solidFill>
                <a:srgbClr val="01559F"/>
              </a:solidFill>
              <a:latin typeface="微软雅黑" panose="020B0503020204020204" pitchFamily="34" charset="-122"/>
              <a:ea typeface="微软雅黑" panose="020B0503020204020204" pitchFamily="34" charset="-122"/>
            </a:endParaRPr>
          </a:p>
        </p:txBody>
      </p:sp>
      <p:pic>
        <p:nvPicPr>
          <p:cNvPr id="11" name="Picture 2" descr="C:\Users\thinkpad\Desktop\公司LOGO\长风网logo-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92403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目录2">
    <p:spTree>
      <p:nvGrpSpPr>
        <p:cNvPr id="1" name=""/>
        <p:cNvGrpSpPr/>
        <p:nvPr/>
      </p:nvGrpSpPr>
      <p:grpSpPr>
        <a:xfrm>
          <a:off x="0" y="0"/>
          <a:ext cx="0" cy="0"/>
          <a:chOff x="0" y="0"/>
          <a:chExt cx="0" cy="0"/>
        </a:xfrm>
      </p:grpSpPr>
      <p:sp>
        <p:nvSpPr>
          <p:cNvPr id="2" name="Freeform 15"/>
          <p:cNvSpPr>
            <a:spLocks/>
          </p:cNvSpPr>
          <p:nvPr userDrawn="1"/>
        </p:nvSpPr>
        <p:spPr bwMode="auto">
          <a:xfrm rot="16200000">
            <a:off x="294482" y="839788"/>
            <a:ext cx="3910013" cy="3340100"/>
          </a:xfrm>
          <a:custGeom>
            <a:avLst/>
            <a:gdLst>
              <a:gd name="T0" fmla="*/ 0 w 830"/>
              <a:gd name="T1" fmla="*/ 0 h 709"/>
              <a:gd name="T2" fmla="*/ 830 w 830"/>
              <a:gd name="T3" fmla="*/ 0 h 709"/>
              <a:gd name="T4" fmla="*/ 416 w 830"/>
              <a:gd name="T5" fmla="*/ 709 h 709"/>
              <a:gd name="T6" fmla="*/ 0 w 830"/>
              <a:gd name="T7" fmla="*/ 0 h 709"/>
            </a:gdLst>
            <a:ahLst/>
            <a:cxnLst>
              <a:cxn ang="0">
                <a:pos x="T0" y="T1"/>
              </a:cxn>
              <a:cxn ang="0">
                <a:pos x="T2" y="T3"/>
              </a:cxn>
              <a:cxn ang="0">
                <a:pos x="T4" y="T5"/>
              </a:cxn>
              <a:cxn ang="0">
                <a:pos x="T6" y="T7"/>
              </a:cxn>
            </a:cxnLst>
            <a:rect l="0" t="0" r="r" b="b"/>
            <a:pathLst>
              <a:path w="830" h="709">
                <a:moveTo>
                  <a:pt x="0" y="0"/>
                </a:moveTo>
                <a:lnTo>
                  <a:pt x="830" y="0"/>
                </a:lnTo>
                <a:lnTo>
                  <a:pt x="416" y="709"/>
                </a:lnTo>
                <a:lnTo>
                  <a:pt x="0" y="0"/>
                </a:lnTo>
                <a:close/>
              </a:path>
            </a:pathLst>
          </a:custGeom>
          <a:solidFill>
            <a:schemeClr val="tx2">
              <a:lumMod val="20000"/>
              <a:lumOff val="80000"/>
              <a:alpha val="50196"/>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80">
              <a:solidFill>
                <a:prstClr val="white"/>
              </a:solidFill>
            </a:endParaRPr>
          </a:p>
        </p:txBody>
      </p:sp>
      <p:sp>
        <p:nvSpPr>
          <p:cNvPr id="3" name="Freeform 15"/>
          <p:cNvSpPr>
            <a:spLocks/>
          </p:cNvSpPr>
          <p:nvPr userDrawn="1"/>
        </p:nvSpPr>
        <p:spPr bwMode="auto">
          <a:xfrm>
            <a:off x="715963" y="1737123"/>
            <a:ext cx="2722562" cy="2325290"/>
          </a:xfrm>
          <a:custGeom>
            <a:avLst/>
            <a:gdLst>
              <a:gd name="T0" fmla="*/ 0 w 830"/>
              <a:gd name="T1" fmla="*/ 0 h 709"/>
              <a:gd name="T2" fmla="*/ 830 w 830"/>
              <a:gd name="T3" fmla="*/ 0 h 709"/>
              <a:gd name="T4" fmla="*/ 416 w 830"/>
              <a:gd name="T5" fmla="*/ 709 h 709"/>
              <a:gd name="T6" fmla="*/ 0 w 830"/>
              <a:gd name="T7" fmla="*/ 0 h 709"/>
            </a:gdLst>
            <a:ahLst/>
            <a:cxnLst>
              <a:cxn ang="0">
                <a:pos x="T0" y="T1"/>
              </a:cxn>
              <a:cxn ang="0">
                <a:pos x="T2" y="T3"/>
              </a:cxn>
              <a:cxn ang="0">
                <a:pos x="T4" y="T5"/>
              </a:cxn>
              <a:cxn ang="0">
                <a:pos x="T6" y="T7"/>
              </a:cxn>
            </a:cxnLst>
            <a:rect l="0" t="0" r="r" b="b"/>
            <a:pathLst>
              <a:path w="830" h="709">
                <a:moveTo>
                  <a:pt x="0" y="0"/>
                </a:moveTo>
                <a:lnTo>
                  <a:pt x="830" y="0"/>
                </a:lnTo>
                <a:lnTo>
                  <a:pt x="416" y="709"/>
                </a:lnTo>
                <a:lnTo>
                  <a:pt x="0" y="0"/>
                </a:lnTo>
                <a:close/>
              </a:path>
            </a:pathLst>
          </a:custGeom>
          <a:solidFill>
            <a:srgbClr val="01559F">
              <a:alpha val="80000"/>
            </a:srgb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80">
              <a:solidFill>
                <a:prstClr val="white"/>
              </a:solidFill>
            </a:endParaRPr>
          </a:p>
        </p:txBody>
      </p:sp>
      <p:sp>
        <p:nvSpPr>
          <p:cNvPr id="4" name="MH_Others_1"/>
          <p:cNvSpPr txBox="1"/>
          <p:nvPr userDrawn="1">
            <p:custDataLst>
              <p:tags r:id="rId1"/>
            </p:custDataLst>
          </p:nvPr>
        </p:nvSpPr>
        <p:spPr>
          <a:xfrm>
            <a:off x="1249363" y="1832373"/>
            <a:ext cx="1619250" cy="962443"/>
          </a:xfrm>
          <a:prstGeom prst="rect">
            <a:avLst/>
          </a:prstGeom>
          <a:noFill/>
        </p:spPr>
        <p:txBody>
          <a:bodyPr lIns="0" tIns="0" rIns="0" bIns="0">
            <a:spAutoFit/>
          </a:bodyPr>
          <a:lstStyle/>
          <a:p>
            <a:pPr algn="ctr" defTabSz="685800">
              <a:defRPr/>
            </a:pPr>
            <a:r>
              <a:rPr lang="zh-CN" altLang="en-US" sz="6254"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目录</a:t>
            </a:r>
          </a:p>
        </p:txBody>
      </p:sp>
      <p:sp>
        <p:nvSpPr>
          <p:cNvPr id="5" name="MH_Others_2"/>
          <p:cNvSpPr txBox="1"/>
          <p:nvPr userDrawn="1">
            <p:custDataLst>
              <p:tags r:id="rId2"/>
            </p:custDataLst>
          </p:nvPr>
        </p:nvSpPr>
        <p:spPr>
          <a:xfrm>
            <a:off x="1212850" y="2768203"/>
            <a:ext cx="1697038" cy="306366"/>
          </a:xfrm>
          <a:prstGeom prst="rect">
            <a:avLst/>
          </a:prstGeom>
          <a:noFill/>
        </p:spPr>
        <p:txBody>
          <a:bodyPr lIns="0" tIns="0" rIns="0" bIns="0">
            <a:spAutoFit/>
          </a:bodyPr>
          <a:lstStyle/>
          <a:p>
            <a:pPr algn="ctr" defTabSz="685800">
              <a:defRPr/>
            </a:pPr>
            <a:r>
              <a:rPr lang="en-US" altLang="zh-CN" sz="1991"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1991"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剪去单角的矩形 22"/>
          <p:cNvSpPr/>
          <p:nvPr userDrawn="1"/>
        </p:nvSpPr>
        <p:spPr>
          <a:xfrm>
            <a:off x="5084764" y="872729"/>
            <a:ext cx="3108325" cy="46791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7" name="六边形 6"/>
          <p:cNvSpPr/>
          <p:nvPr userDrawn="1"/>
        </p:nvSpPr>
        <p:spPr>
          <a:xfrm>
            <a:off x="4572000" y="823913"/>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01</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userDrawn="1"/>
        </p:nvSpPr>
        <p:spPr bwMode="auto">
          <a:xfrm>
            <a:off x="5340350" y="95726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前阶段工作回顾</a:t>
            </a:r>
          </a:p>
        </p:txBody>
      </p:sp>
      <p:sp>
        <p:nvSpPr>
          <p:cNvPr id="9" name="剪去单角的矩形 22"/>
          <p:cNvSpPr/>
          <p:nvPr userDrawn="1"/>
        </p:nvSpPr>
        <p:spPr>
          <a:xfrm>
            <a:off x="5084764" y="1690688"/>
            <a:ext cx="3108325" cy="467916"/>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0" name="六边形 9"/>
          <p:cNvSpPr/>
          <p:nvPr userDrawn="1"/>
        </p:nvSpPr>
        <p:spPr>
          <a:xfrm>
            <a:off x="4572000" y="1641872"/>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02</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userDrawn="1"/>
        </p:nvSpPr>
        <p:spPr bwMode="auto">
          <a:xfrm>
            <a:off x="5340351" y="1775223"/>
            <a:ext cx="21082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取得成绩的原因和经验</a:t>
            </a:r>
          </a:p>
        </p:txBody>
      </p:sp>
      <p:sp>
        <p:nvSpPr>
          <p:cNvPr id="12" name="剪去单角的矩形 22"/>
          <p:cNvSpPr/>
          <p:nvPr userDrawn="1"/>
        </p:nvSpPr>
        <p:spPr>
          <a:xfrm>
            <a:off x="5084764" y="2511028"/>
            <a:ext cx="3108325"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3" name="六边形 12"/>
          <p:cNvSpPr/>
          <p:nvPr userDrawn="1"/>
        </p:nvSpPr>
        <p:spPr>
          <a:xfrm>
            <a:off x="4572000" y="2461022"/>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03</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userDrawn="1"/>
        </p:nvSpPr>
        <p:spPr bwMode="auto">
          <a:xfrm>
            <a:off x="5340351" y="2594373"/>
            <a:ext cx="191590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不足之处及原因分析</a:t>
            </a:r>
          </a:p>
        </p:txBody>
      </p:sp>
      <p:sp>
        <p:nvSpPr>
          <p:cNvPr id="15" name="剪去单角的矩形 22"/>
          <p:cNvSpPr/>
          <p:nvPr userDrawn="1"/>
        </p:nvSpPr>
        <p:spPr>
          <a:xfrm>
            <a:off x="5084764" y="3330179"/>
            <a:ext cx="3108325"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6" name="六边形 15"/>
          <p:cNvSpPr/>
          <p:nvPr userDrawn="1"/>
        </p:nvSpPr>
        <p:spPr>
          <a:xfrm>
            <a:off x="4572000" y="3281363"/>
            <a:ext cx="655638" cy="564356"/>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04</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7" name="矩形 16"/>
          <p:cNvSpPr>
            <a:spLocks noChangeArrowheads="1"/>
          </p:cNvSpPr>
          <p:nvPr userDrawn="1"/>
        </p:nvSpPr>
        <p:spPr bwMode="auto">
          <a:xfrm>
            <a:off x="5340350" y="341352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当前的形势分析</a:t>
            </a:r>
          </a:p>
        </p:txBody>
      </p:sp>
      <p:sp>
        <p:nvSpPr>
          <p:cNvPr id="18" name="剪去单角的矩形 22"/>
          <p:cNvSpPr/>
          <p:nvPr userDrawn="1"/>
        </p:nvSpPr>
        <p:spPr>
          <a:xfrm>
            <a:off x="5084764" y="4149329"/>
            <a:ext cx="3108325"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9" name="六边形 18"/>
          <p:cNvSpPr/>
          <p:nvPr userDrawn="1"/>
        </p:nvSpPr>
        <p:spPr>
          <a:xfrm>
            <a:off x="4572000" y="4100513"/>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05</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20" name="矩形 19"/>
          <p:cNvSpPr>
            <a:spLocks noChangeArrowheads="1"/>
          </p:cNvSpPr>
          <p:nvPr userDrawn="1"/>
        </p:nvSpPr>
        <p:spPr bwMode="auto">
          <a:xfrm>
            <a:off x="5340350" y="423267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下一步工作计划</a:t>
            </a:r>
          </a:p>
        </p:txBody>
      </p:sp>
    </p:spTree>
    <p:extLst>
      <p:ext uri="{BB962C8B-B14F-4D97-AF65-F5344CB8AC3E}">
        <p14:creationId xmlns:p14="http://schemas.microsoft.com/office/powerpoint/2010/main" val="19500211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90"/>
                                          </p:val>
                                        </p:tav>
                                        <p:tav tm="100000">
                                          <p:val>
                                            <p:fltVal val="0"/>
                                          </p:val>
                                        </p:tav>
                                      </p:tavLst>
                                    </p:anim>
                                    <p:animEffect transition="in" filter="fade">
                                      <p:cBhvr>
                                        <p:cTn id="10" dur="750"/>
                                        <p:tgtEl>
                                          <p:spTgt spid="2"/>
                                        </p:tgtEl>
                                      </p:cBhvr>
                                    </p:animEffect>
                                  </p:childTnLst>
                                </p:cTn>
                              </p:par>
                              <p:par>
                                <p:cTn id="11" presetID="31"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 calcmode="lin" valueType="num">
                                      <p:cBhvr>
                                        <p:cTn id="13" dur="750" fill="hold"/>
                                        <p:tgtEl>
                                          <p:spTgt spid="3"/>
                                        </p:tgtEl>
                                        <p:attrNameLst>
                                          <p:attrName>ppt_w</p:attrName>
                                        </p:attrNameLst>
                                      </p:cBhvr>
                                      <p:tavLst>
                                        <p:tav tm="0">
                                          <p:val>
                                            <p:fltVal val="0"/>
                                          </p:val>
                                        </p:tav>
                                        <p:tav tm="100000">
                                          <p:val>
                                            <p:strVal val="#ppt_w"/>
                                          </p:val>
                                        </p:tav>
                                      </p:tavLst>
                                    </p:anim>
                                    <p:anim calcmode="lin" valueType="num">
                                      <p:cBhvr>
                                        <p:cTn id="14" dur="750" fill="hold"/>
                                        <p:tgtEl>
                                          <p:spTgt spid="3"/>
                                        </p:tgtEl>
                                        <p:attrNameLst>
                                          <p:attrName>ppt_h</p:attrName>
                                        </p:attrNameLst>
                                      </p:cBhvr>
                                      <p:tavLst>
                                        <p:tav tm="0">
                                          <p:val>
                                            <p:fltVal val="0"/>
                                          </p:val>
                                        </p:tav>
                                        <p:tav tm="100000">
                                          <p:val>
                                            <p:strVal val="#ppt_h"/>
                                          </p:val>
                                        </p:tav>
                                      </p:tavLst>
                                    </p:anim>
                                    <p:anim calcmode="lin" valueType="num">
                                      <p:cBhvr>
                                        <p:cTn id="15" dur="750" fill="hold"/>
                                        <p:tgtEl>
                                          <p:spTgt spid="3"/>
                                        </p:tgtEl>
                                        <p:attrNameLst>
                                          <p:attrName>style.rotation</p:attrName>
                                        </p:attrNameLst>
                                      </p:cBhvr>
                                      <p:tavLst>
                                        <p:tav tm="0">
                                          <p:val>
                                            <p:fltVal val="90"/>
                                          </p:val>
                                        </p:tav>
                                        <p:tav tm="100000">
                                          <p:val>
                                            <p:fltVal val="0"/>
                                          </p:val>
                                        </p:tav>
                                      </p:tavLst>
                                    </p:anim>
                                    <p:animEffect transition="in" filter="fade">
                                      <p:cBhvr>
                                        <p:cTn id="16" dur="750"/>
                                        <p:tgtEl>
                                          <p:spTgt spid="3"/>
                                        </p:tgtEl>
                                      </p:cBhvr>
                                    </p:animEffect>
                                  </p:childTnLst>
                                </p:cTn>
                              </p:par>
                            </p:childTnLst>
                          </p:cTn>
                        </p:par>
                        <p:par>
                          <p:cTn id="17" fill="hold">
                            <p:stCondLst>
                              <p:cond delay="10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375" autoRev="1" fill="hold">
                                          <p:stCondLst>
                                            <p:cond delay="0"/>
                                          </p:stCondLst>
                                        </p:cTn>
                                        <p:tgtEl>
                                          <p:spTgt spid="4"/>
                                        </p:tgtEl>
                                        <p:attrNameLst>
                                          <p:attrName>ppt_w</p:attrName>
                                        </p:attrNameLst>
                                      </p:cBhvr>
                                    </p:anim>
                                    <p:anim by="(#ppt_w*0.50)" calcmode="lin" valueType="num">
                                      <p:cBhvr>
                                        <p:cTn id="21" dur="375" decel="50000" autoRev="1" fill="hold">
                                          <p:stCondLst>
                                            <p:cond delay="0"/>
                                          </p:stCondLst>
                                        </p:cTn>
                                        <p:tgtEl>
                                          <p:spTgt spid="4"/>
                                        </p:tgtEl>
                                        <p:attrNameLst>
                                          <p:attrName>ppt_x</p:attrName>
                                        </p:attrNameLst>
                                      </p:cBhvr>
                                    </p:anim>
                                    <p:anim from="(-#ppt_h/2)" to="(#ppt_y)" calcmode="lin" valueType="num">
                                      <p:cBhvr>
                                        <p:cTn id="22" dur="750" fill="hold">
                                          <p:stCondLst>
                                            <p:cond delay="0"/>
                                          </p:stCondLst>
                                        </p:cTn>
                                        <p:tgtEl>
                                          <p:spTgt spid="4"/>
                                        </p:tgtEl>
                                        <p:attrNameLst>
                                          <p:attrName>ppt_y</p:attrName>
                                        </p:attrNameLst>
                                      </p:cBhvr>
                                    </p:anim>
                                    <p:animRot by="21600000">
                                      <p:cBhvr>
                                        <p:cTn id="23" dur="750" fill="hold">
                                          <p:stCondLst>
                                            <p:cond delay="0"/>
                                          </p:stCondLst>
                                        </p:cTn>
                                        <p:tgtEl>
                                          <p:spTgt spid="4"/>
                                        </p:tgtEl>
                                        <p:attrNameLst>
                                          <p:attrName>r</p:attrName>
                                        </p:attrNameLst>
                                      </p:cBhvr>
                                    </p:animRot>
                                  </p:childTnLst>
                                </p:cTn>
                              </p:par>
                              <p:par>
                                <p:cTn id="24" presetID="53" presetClass="entr" presetSubtype="16" fill="hold" grpId="0" nodeType="withEffect">
                                  <p:stCondLst>
                                    <p:cond delay="25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150"/>
                            </p:stCondLst>
                            <p:childTnLst>
                              <p:par>
                                <p:cTn id="30" presetID="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265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150"/>
                            </p:stCondLst>
                            <p:childTnLst>
                              <p:par>
                                <p:cTn id="43" presetID="2" presetClass="entr" presetSubtype="1"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365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4150"/>
                            </p:stCondLst>
                            <p:childTnLst>
                              <p:par>
                                <p:cTn id="56" presetID="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0-#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fill="hold"/>
                                        <p:tgtEl>
                                          <p:spTgt spid="12"/>
                                        </p:tgtEl>
                                        <p:attrNameLst>
                                          <p:attrName>ppt_x</p:attrName>
                                        </p:attrNameLst>
                                      </p:cBhvr>
                                      <p:tavLst>
                                        <p:tav tm="0">
                                          <p:val>
                                            <p:strVal val="#ppt_x"/>
                                          </p:val>
                                        </p:tav>
                                        <p:tav tm="100000">
                                          <p:val>
                                            <p:strVal val="#ppt_x"/>
                                          </p:val>
                                        </p:tav>
                                      </p:tavLst>
                                    </p:anim>
                                    <p:anim calcmode="lin" valueType="num">
                                      <p:cBhvr additive="base">
                                        <p:cTn id="63" dur="500" fill="hold"/>
                                        <p:tgtEl>
                                          <p:spTgt spid="12"/>
                                        </p:tgtEl>
                                        <p:attrNameLst>
                                          <p:attrName>ppt_y</p:attrName>
                                        </p:attrNameLst>
                                      </p:cBhvr>
                                      <p:tavLst>
                                        <p:tav tm="0">
                                          <p:val>
                                            <p:strVal val="1+#ppt_h/2"/>
                                          </p:val>
                                        </p:tav>
                                        <p:tav tm="100000">
                                          <p:val>
                                            <p:strVal val="#ppt_y"/>
                                          </p:val>
                                        </p:tav>
                                      </p:tavLst>
                                    </p:anim>
                                  </p:childTnLst>
                                </p:cTn>
                              </p:par>
                            </p:childTnLst>
                          </p:cTn>
                        </p:par>
                        <p:par>
                          <p:cTn id="64" fill="hold">
                            <p:stCondLst>
                              <p:cond delay="4650"/>
                            </p:stCondLst>
                            <p:childTnLst>
                              <p:par>
                                <p:cTn id="65" presetID="2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5150"/>
                            </p:stCondLst>
                            <p:childTnLst>
                              <p:par>
                                <p:cTn id="69" presetID="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0-#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500" fill="hold"/>
                                        <p:tgtEl>
                                          <p:spTgt spid="15"/>
                                        </p:tgtEl>
                                        <p:attrNameLst>
                                          <p:attrName>ppt_x</p:attrName>
                                        </p:attrNameLst>
                                      </p:cBhvr>
                                      <p:tavLst>
                                        <p:tav tm="0">
                                          <p:val>
                                            <p:strVal val="#ppt_x"/>
                                          </p:val>
                                        </p:tav>
                                        <p:tav tm="100000">
                                          <p:val>
                                            <p:strVal val="#ppt_x"/>
                                          </p:val>
                                        </p:tav>
                                      </p:tavLst>
                                    </p:anim>
                                    <p:anim calcmode="lin" valueType="num">
                                      <p:cBhvr additive="base">
                                        <p:cTn id="76" dur="500" fill="hold"/>
                                        <p:tgtEl>
                                          <p:spTgt spid="15"/>
                                        </p:tgtEl>
                                        <p:attrNameLst>
                                          <p:attrName>ppt_y</p:attrName>
                                        </p:attrNameLst>
                                      </p:cBhvr>
                                      <p:tavLst>
                                        <p:tav tm="0">
                                          <p:val>
                                            <p:strVal val="1+#ppt_h/2"/>
                                          </p:val>
                                        </p:tav>
                                        <p:tav tm="100000">
                                          <p:val>
                                            <p:strVal val="#ppt_y"/>
                                          </p:val>
                                        </p:tav>
                                      </p:tavLst>
                                    </p:anim>
                                  </p:childTnLst>
                                </p:cTn>
                              </p:par>
                            </p:childTnLst>
                          </p:cTn>
                        </p:par>
                        <p:par>
                          <p:cTn id="77" fill="hold">
                            <p:stCondLst>
                              <p:cond delay="5650"/>
                            </p:stCondLst>
                            <p:childTnLst>
                              <p:par>
                                <p:cTn id="78" presetID="22" presetClass="entr" presetSubtype="8"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wipe(left)">
                                      <p:cBhvr>
                                        <p:cTn id="80" dur="500"/>
                                        <p:tgtEl>
                                          <p:spTgt spid="17"/>
                                        </p:tgtEl>
                                      </p:cBhvr>
                                    </p:animEffect>
                                  </p:childTnLst>
                                </p:cTn>
                              </p:par>
                            </p:childTnLst>
                          </p:cTn>
                        </p:par>
                        <p:par>
                          <p:cTn id="81" fill="hold">
                            <p:stCondLst>
                              <p:cond delay="6150"/>
                            </p:stCondLst>
                            <p:childTnLst>
                              <p:par>
                                <p:cTn id="82" presetID="2" presetClass="entr" presetSubtype="1"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ppt_x"/>
                                          </p:val>
                                        </p:tav>
                                        <p:tav tm="100000">
                                          <p:val>
                                            <p:strVal val="#ppt_x"/>
                                          </p:val>
                                        </p:tav>
                                      </p:tavLst>
                                    </p:anim>
                                    <p:anim calcmode="lin" valueType="num">
                                      <p:cBhvr additive="base">
                                        <p:cTn id="85" dur="500" fill="hold"/>
                                        <p:tgtEl>
                                          <p:spTgt spid="19"/>
                                        </p:tgtEl>
                                        <p:attrNameLst>
                                          <p:attrName>ppt_y</p:attrName>
                                        </p:attrNameLst>
                                      </p:cBhvr>
                                      <p:tavLst>
                                        <p:tav tm="0">
                                          <p:val>
                                            <p:strVal val="0-#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fill="hold"/>
                                        <p:tgtEl>
                                          <p:spTgt spid="18"/>
                                        </p:tgtEl>
                                        <p:attrNameLst>
                                          <p:attrName>ppt_x</p:attrName>
                                        </p:attrNameLst>
                                      </p:cBhvr>
                                      <p:tavLst>
                                        <p:tav tm="0">
                                          <p:val>
                                            <p:strVal val="#ppt_x"/>
                                          </p:val>
                                        </p:tav>
                                        <p:tav tm="100000">
                                          <p:val>
                                            <p:strVal val="#ppt_x"/>
                                          </p:val>
                                        </p:tav>
                                      </p:tavLst>
                                    </p:anim>
                                    <p:anim calcmode="lin" valueType="num">
                                      <p:cBhvr additive="base">
                                        <p:cTn id="89" dur="500" fill="hold"/>
                                        <p:tgtEl>
                                          <p:spTgt spid="18"/>
                                        </p:tgtEl>
                                        <p:attrNameLst>
                                          <p:attrName>ppt_y</p:attrName>
                                        </p:attrNameLst>
                                      </p:cBhvr>
                                      <p:tavLst>
                                        <p:tav tm="0">
                                          <p:val>
                                            <p:strVal val="1+#ppt_h/2"/>
                                          </p:val>
                                        </p:tav>
                                        <p:tav tm="100000">
                                          <p:val>
                                            <p:strVal val="#ppt_y"/>
                                          </p:val>
                                        </p:tav>
                                      </p:tavLst>
                                    </p:anim>
                                  </p:childTnLst>
                                </p:cTn>
                              </p:par>
                            </p:childTnLst>
                          </p:cTn>
                        </p:par>
                        <p:par>
                          <p:cTn id="90" fill="hold">
                            <p:stCondLst>
                              <p:cond delay="6650"/>
                            </p:stCondLst>
                            <p:childTnLst>
                              <p:par>
                                <p:cTn id="91" presetID="22" presetClass="entr" presetSubtype="8"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p:bldP spid="10" grpId="0" animBg="1"/>
      <p:bldP spid="11" grpId="0"/>
      <p:bldP spid="13" grpId="0" animBg="1"/>
      <p:bldP spid="14" grpId="0"/>
      <p:bldP spid="16" grpId="0" animBg="1"/>
      <p:bldP spid="17" grpId="0"/>
      <p:bldP spid="19" grpId="0" animBg="1"/>
      <p:bldP spid="20" grpId="0"/>
    </p:bld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章节页2">
    <p:spTree>
      <p:nvGrpSpPr>
        <p:cNvPr id="1" name=""/>
        <p:cNvGrpSpPr/>
        <p:nvPr/>
      </p:nvGrpSpPr>
      <p:grpSpPr>
        <a:xfrm>
          <a:off x="0" y="0"/>
          <a:ext cx="0" cy="0"/>
          <a:chOff x="0" y="0"/>
          <a:chExt cx="0" cy="0"/>
        </a:xfrm>
      </p:grpSpPr>
      <p:sp>
        <p:nvSpPr>
          <p:cNvPr id="2" name="等腰三角形 1"/>
          <p:cNvSpPr/>
          <p:nvPr userDrawn="1">
            <p:custDataLst>
              <p:tags r:id="rId1"/>
            </p:custDataLst>
          </p:nvPr>
        </p:nvSpPr>
        <p:spPr>
          <a:xfrm rot="15966910" flipV="1">
            <a:off x="904082" y="923131"/>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FFC20F"/>
              </a:solidFill>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userDrawn="1">
            <p:custDataLst>
              <p:tags r:id="rId2"/>
            </p:custDataLst>
          </p:nvPr>
        </p:nvSpPr>
        <p:spPr>
          <a:xfrm rot="9630424" flipV="1">
            <a:off x="1222376" y="420291"/>
            <a:ext cx="296863" cy="257175"/>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9F1014"/>
              </a:solidFill>
              <a:latin typeface="微软雅黑" panose="020B0503020204020204" pitchFamily="34" charset="-122"/>
              <a:ea typeface="微软雅黑" panose="020B0503020204020204" pitchFamily="34" charset="-122"/>
              <a:cs typeface="+mn-ea"/>
              <a:sym typeface="+mn-lt"/>
            </a:endParaRPr>
          </a:p>
        </p:txBody>
      </p:sp>
      <p:sp>
        <p:nvSpPr>
          <p:cNvPr id="4" name="等腰三角形 3"/>
          <p:cNvSpPr/>
          <p:nvPr userDrawn="1">
            <p:custDataLst>
              <p:tags r:id="rId3"/>
            </p:custDataLst>
          </p:nvPr>
        </p:nvSpPr>
        <p:spPr>
          <a:xfrm rot="3828606" flipV="1">
            <a:off x="300832" y="851694"/>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5" name="等腰三角形 4"/>
          <p:cNvSpPr/>
          <p:nvPr userDrawn="1">
            <p:custDataLst>
              <p:tags r:id="rId4"/>
            </p:custDataLst>
          </p:nvPr>
        </p:nvSpPr>
        <p:spPr>
          <a:xfrm rot="6989783" flipV="1">
            <a:off x="366713" y="474266"/>
            <a:ext cx="95250" cy="82550"/>
          </a:xfrm>
          <a:prstGeom prst="triangle">
            <a:avLst/>
          </a:prstGeom>
          <a:solidFill>
            <a:srgbClr val="ED7D31"/>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6" name="等腰三角形 5"/>
          <p:cNvSpPr/>
          <p:nvPr userDrawn="1">
            <p:custDataLst>
              <p:tags r:id="rId5"/>
            </p:custDataLst>
          </p:nvPr>
        </p:nvSpPr>
        <p:spPr>
          <a:xfrm rot="16451479" flipV="1">
            <a:off x="599480" y="651074"/>
            <a:ext cx="96440" cy="82550"/>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7" name="等腰三角形 6"/>
          <p:cNvSpPr/>
          <p:nvPr userDrawn="1">
            <p:custDataLst>
              <p:tags r:id="rId6"/>
            </p:custDataLst>
          </p:nvPr>
        </p:nvSpPr>
        <p:spPr>
          <a:xfrm rot="15966910" flipH="1">
            <a:off x="7984332" y="4015185"/>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FFC20F"/>
              </a:solidFill>
              <a:latin typeface="微软雅黑" panose="020B0503020204020204" pitchFamily="34" charset="-122"/>
              <a:ea typeface="微软雅黑" panose="020B0503020204020204" pitchFamily="34" charset="-122"/>
              <a:cs typeface="+mn-ea"/>
              <a:sym typeface="+mn-lt"/>
            </a:endParaRPr>
          </a:p>
        </p:txBody>
      </p:sp>
      <p:sp>
        <p:nvSpPr>
          <p:cNvPr id="8" name="等腰三角形 7"/>
          <p:cNvSpPr/>
          <p:nvPr userDrawn="1">
            <p:custDataLst>
              <p:tags r:id="rId7"/>
            </p:custDataLst>
          </p:nvPr>
        </p:nvSpPr>
        <p:spPr>
          <a:xfrm rot="9630424" flipH="1">
            <a:off x="7567613" y="4433888"/>
            <a:ext cx="298450" cy="257175"/>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9F1014"/>
              </a:solidFill>
              <a:latin typeface="微软雅黑" panose="020B0503020204020204" pitchFamily="34" charset="-122"/>
              <a:ea typeface="微软雅黑" panose="020B0503020204020204" pitchFamily="34" charset="-122"/>
              <a:cs typeface="+mn-ea"/>
              <a:sym typeface="+mn-lt"/>
            </a:endParaRPr>
          </a:p>
        </p:txBody>
      </p:sp>
      <p:sp>
        <p:nvSpPr>
          <p:cNvPr id="9" name="等腰三角形 8"/>
          <p:cNvSpPr/>
          <p:nvPr userDrawn="1">
            <p:custDataLst>
              <p:tags r:id="rId8"/>
            </p:custDataLst>
          </p:nvPr>
        </p:nvSpPr>
        <p:spPr>
          <a:xfrm rot="3828606" flipH="1">
            <a:off x="8587582" y="4086622"/>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10" name="等腰三角形 9"/>
          <p:cNvSpPr/>
          <p:nvPr userDrawn="1">
            <p:custDataLst>
              <p:tags r:id="rId9"/>
            </p:custDataLst>
          </p:nvPr>
        </p:nvSpPr>
        <p:spPr>
          <a:xfrm rot="6989783" flipH="1">
            <a:off x="8625682" y="4555331"/>
            <a:ext cx="95250" cy="80963"/>
          </a:xfrm>
          <a:prstGeom prst="triangle">
            <a:avLst/>
          </a:prstGeom>
          <a:solidFill>
            <a:srgbClr val="ED7D31"/>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11" name="等腰三角形 10"/>
          <p:cNvSpPr/>
          <p:nvPr userDrawn="1">
            <p:custDataLst>
              <p:tags r:id="rId10"/>
            </p:custDataLst>
          </p:nvPr>
        </p:nvSpPr>
        <p:spPr>
          <a:xfrm rot="16451479" flipH="1">
            <a:off x="8392518" y="4377730"/>
            <a:ext cx="96440" cy="82550"/>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grpSp>
        <p:nvGrpSpPr>
          <p:cNvPr id="12" name="组合 11"/>
          <p:cNvGrpSpPr/>
          <p:nvPr userDrawn="1"/>
        </p:nvGrpSpPr>
        <p:grpSpPr>
          <a:xfrm>
            <a:off x="540" y="1651953"/>
            <a:ext cx="9142997" cy="1814578"/>
            <a:chOff x="170694" y="177982"/>
            <a:chExt cx="3936003" cy="781165"/>
          </a:xfrm>
          <a:solidFill>
            <a:srgbClr val="01559F"/>
          </a:solidFill>
        </p:grpSpPr>
        <p:sp>
          <p:nvSpPr>
            <p:cNvPr id="13" name="等腰三角形 12"/>
            <p:cNvSpPr/>
            <p:nvPr/>
          </p:nvSpPr>
          <p:spPr>
            <a:xfrm>
              <a:off x="1233863" y="177982"/>
              <a:ext cx="355284" cy="356514"/>
            </a:xfrm>
            <a:prstGeom prst="triangle">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等腰三角形 13"/>
            <p:cNvSpPr/>
            <p:nvPr/>
          </p:nvSpPr>
          <p:spPr>
            <a:xfrm flipV="1">
              <a:off x="200258" y="602633"/>
              <a:ext cx="355284" cy="356514"/>
            </a:xfrm>
            <a:prstGeom prst="triangle">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矩形 14"/>
            <p:cNvSpPr/>
            <p:nvPr/>
          </p:nvSpPr>
          <p:spPr>
            <a:xfrm>
              <a:off x="170694" y="261768"/>
              <a:ext cx="3936003" cy="611981"/>
            </a:xfrm>
            <a:prstGeom prst="rect">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平行四边形 15"/>
            <p:cNvSpPr/>
            <p:nvPr/>
          </p:nvSpPr>
          <p:spPr>
            <a:xfrm>
              <a:off x="376965" y="178257"/>
              <a:ext cx="1036076" cy="779005"/>
            </a:xfrm>
            <a:prstGeom prst="parallelogram">
              <a:avLst>
                <a:gd name="adj" fmla="val 48207"/>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文本框 77"/>
            <p:cNvSpPr txBox="1"/>
            <p:nvPr/>
          </p:nvSpPr>
          <p:spPr>
            <a:xfrm>
              <a:off x="602610" y="282774"/>
              <a:ext cx="569115" cy="529846"/>
            </a:xfrm>
            <a:prstGeom prst="rect">
              <a:avLst/>
            </a:prstGeom>
            <a:grpFill/>
          </p:spPr>
          <p:txBody>
            <a:bodyPr lIns="0" tIns="0" rIns="0" bIns="0">
              <a:spAutoFit/>
            </a:bodyPr>
            <a:lstStyle/>
            <a:p>
              <a:pPr algn="ctr" defTabSz="685800">
                <a:defRPr/>
              </a:pPr>
              <a:r>
                <a:rPr lang="en-US" altLang="zh-CN" sz="7998"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01</a:t>
              </a:r>
              <a:endParaRPr lang="zh-CN" altLang="en-US" sz="7998"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8" name="TextBox 48"/>
          <p:cNvSpPr txBox="1"/>
          <p:nvPr userDrawn="1"/>
        </p:nvSpPr>
        <p:spPr>
          <a:xfrm>
            <a:off x="3043239" y="2015728"/>
            <a:ext cx="5049837" cy="553870"/>
          </a:xfrm>
          <a:prstGeom prst="rect">
            <a:avLst/>
          </a:prstGeom>
          <a:noFill/>
        </p:spPr>
        <p:txBody>
          <a:bodyPr lIns="0" tIns="0" rIns="0" bIns="0">
            <a:spAutoFit/>
          </a:bodyPr>
          <a:lstStyle/>
          <a:p>
            <a:pPr defTabSz="685800">
              <a:defRPr/>
            </a:pPr>
            <a:r>
              <a:rPr lang="zh-CN" altLang="en-US" sz="35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rPr>
              <a:t>此处添加章节标题</a:t>
            </a:r>
            <a:endParaRPr lang="en-GB" altLang="zh-CN" sz="35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TextBox 49"/>
          <p:cNvSpPr txBox="1">
            <a:spLocks noChangeArrowheads="1"/>
          </p:cNvSpPr>
          <p:nvPr userDrawn="1"/>
        </p:nvSpPr>
        <p:spPr bwMode="auto">
          <a:xfrm>
            <a:off x="3043238" y="2576513"/>
            <a:ext cx="4738687" cy="53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800" fontAlgn="base">
              <a:lnSpc>
                <a:spcPct val="110000"/>
              </a:lnSpc>
              <a:spcBef>
                <a:spcPct val="0"/>
              </a:spcBef>
              <a:spcAft>
                <a:spcPct val="0"/>
              </a:spcAft>
              <a:defRPr/>
            </a:pPr>
            <a:r>
              <a:rPr lang="en-US" altLang="zh-CN" sz="1050">
                <a:solidFill>
                  <a:srgbClr val="FFFFFF"/>
                </a:solidFill>
                <a:latin typeface="微软雅黑" pitchFamily="34" charset="-122"/>
                <a:ea typeface="微软雅黑" pitchFamily="34" charset="-122"/>
              </a:rPr>
              <a:t>We have many PowerPoint templates that has been specifically designed to help anyone that is stepping into the world of PowerPoint for the very first time.</a:t>
            </a:r>
          </a:p>
        </p:txBody>
      </p:sp>
    </p:spTree>
    <p:extLst>
      <p:ext uri="{BB962C8B-B14F-4D97-AF65-F5344CB8AC3E}">
        <p14:creationId xmlns:p14="http://schemas.microsoft.com/office/powerpoint/2010/main" val="29155463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500"/>
                                        <p:tgtEl>
                                          <p:spTgt spid="11"/>
                                        </p:tgtEl>
                                      </p:cBhvr>
                                    </p:animEffect>
                                  </p:childTnLst>
                                </p:cTn>
                              </p:par>
                            </p:childTnLst>
                          </p:cTn>
                        </p:par>
                        <p:par>
                          <p:cTn id="35" fill="hold">
                            <p:stCondLst>
                              <p:cond delay="500"/>
                            </p:stCondLst>
                            <p:childTnLst>
                              <p:par>
                                <p:cTn id="36" presetID="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800" fill="hold"/>
                                        <p:tgtEl>
                                          <p:spTgt spid="12"/>
                                        </p:tgtEl>
                                        <p:attrNameLst>
                                          <p:attrName>ppt_x</p:attrName>
                                        </p:attrNameLst>
                                      </p:cBhvr>
                                      <p:tavLst>
                                        <p:tav tm="0">
                                          <p:val>
                                            <p:strVal val="0-#ppt_w/2"/>
                                          </p:val>
                                        </p:tav>
                                        <p:tav tm="100000">
                                          <p:val>
                                            <p:strVal val="#ppt_x"/>
                                          </p:val>
                                        </p:tav>
                                      </p:tavLst>
                                    </p:anim>
                                    <p:anim calcmode="lin" valueType="num">
                                      <p:cBhvr additive="base">
                                        <p:cTn id="39" dur="80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1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par>
                          <p:cTn id="46" fill="hold">
                            <p:stCondLst>
                              <p:cond delay="2150"/>
                            </p:stCondLst>
                            <p:childTnLst>
                              <p:par>
                                <p:cTn id="47" presetID="22"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8" grpId="0"/>
      <p:bldP spid="19" grpId="0"/>
    </p:bld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空白页1">
    <p:spTree>
      <p:nvGrpSpPr>
        <p:cNvPr id="1" name=""/>
        <p:cNvGrpSpPr/>
        <p:nvPr/>
      </p:nvGrpSpPr>
      <p:grpSpPr>
        <a:xfrm>
          <a:off x="0" y="0"/>
          <a:ext cx="0" cy="0"/>
          <a:chOff x="0" y="0"/>
          <a:chExt cx="0" cy="0"/>
        </a:xfrm>
      </p:grpSpPr>
      <p:sp>
        <p:nvSpPr>
          <p:cNvPr id="2"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91D6E51F-B13E-4CDA-82D1-9E5B0C9F1638}" type="slidenum">
              <a:rPr lang="zh-CN" altLang="en-US" sz="1350" smtClean="0">
                <a:solidFill>
                  <a:srgbClr val="5B9BD5"/>
                </a:solidFill>
                <a:latin typeface="微软雅黑 Light"/>
                <a:ea typeface="微软雅黑 Light"/>
                <a:cs typeface="微软雅黑 Light"/>
              </a:rPr>
              <a:pPr algn="ctr" defTabSz="685800" fontAlgn="base">
                <a:spcBef>
                  <a:spcPct val="0"/>
                </a:spcBef>
                <a:spcAft>
                  <a:spcPct val="0"/>
                </a:spcAft>
              </a:pPr>
              <a:t>‹#›</a:t>
            </a:fld>
            <a:r>
              <a:rPr lang="zh-CN" altLang="en-US" sz="1350">
                <a:solidFill>
                  <a:srgbClr val="5B9BD5"/>
                </a:solidFill>
                <a:latin typeface="微软雅黑 Light"/>
                <a:ea typeface="微软雅黑 Light"/>
                <a:cs typeface="微软雅黑 Light"/>
              </a:rPr>
              <a:t> </a:t>
            </a:r>
          </a:p>
        </p:txBody>
      </p:sp>
    </p:spTree>
    <p:extLst>
      <p:ext uri="{BB962C8B-B14F-4D97-AF65-F5344CB8AC3E}">
        <p14:creationId xmlns:p14="http://schemas.microsoft.com/office/powerpoint/2010/main" val="1774695816"/>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cxnSp>
        <p:nvCxnSpPr>
          <p:cNvPr id="2" name="直接连接符 1"/>
          <p:cNvCxnSpPr>
            <a:cxnSpLocks/>
          </p:cNvCxnSpPr>
          <p:nvPr userDrawn="1"/>
        </p:nvCxnSpPr>
        <p:spPr>
          <a:xfrm>
            <a:off x="728663" y="627460"/>
            <a:ext cx="842486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3" name="Group 7"/>
          <p:cNvGrpSpPr>
            <a:grpSpLocks/>
          </p:cNvGrpSpPr>
          <p:nvPr userDrawn="1"/>
        </p:nvGrpSpPr>
        <p:grpSpPr bwMode="auto">
          <a:xfrm>
            <a:off x="169863" y="207169"/>
            <a:ext cx="487362" cy="327422"/>
            <a:chOff x="0" y="0"/>
            <a:chExt cx="1041399" cy="549275"/>
          </a:xfrm>
        </p:grpSpPr>
        <p:sp>
          <p:nvSpPr>
            <p:cNvPr id="4" name="Freeform 16"/>
            <p:cNvSpPr>
              <a:spLocks/>
            </p:cNvSpPr>
            <p:nvPr/>
          </p:nvSpPr>
          <p:spPr bwMode="auto">
            <a:xfrm>
              <a:off x="0" y="0"/>
              <a:ext cx="361950" cy="549275"/>
            </a:xfrm>
            <a:custGeom>
              <a:avLst/>
              <a:gdLst>
                <a:gd name="T0" fmla="*/ 2147483647 w 400"/>
                <a:gd name="T1" fmla="*/ 2147483647 h 608"/>
                <a:gd name="T2" fmla="*/ 2147483647 w 400"/>
                <a:gd name="T3" fmla="*/ 0 h 608"/>
                <a:gd name="T4" fmla="*/ 2147483647 w 400"/>
                <a:gd name="T5" fmla="*/ 2147483647 h 608"/>
                <a:gd name="T6" fmla="*/ 2147483647 w 400"/>
                <a:gd name="T7" fmla="*/ 2147483647 h 608"/>
                <a:gd name="T8" fmla="*/ 0 w 400"/>
                <a:gd name="T9" fmla="*/ 2147483647 h 608"/>
                <a:gd name="T10" fmla="*/ 2147483647 w 400"/>
                <a:gd name="T11" fmla="*/ 2147483647 h 608"/>
                <a:gd name="T12" fmla="*/ 2147483647 w 400"/>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155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sp>
          <p:nvSpPr>
            <p:cNvPr id="5" name="Freeform 17"/>
            <p:cNvSpPr>
              <a:spLocks/>
            </p:cNvSpPr>
            <p:nvPr/>
          </p:nvSpPr>
          <p:spPr bwMode="auto">
            <a:xfrm>
              <a:off x="338137" y="0"/>
              <a:ext cx="360362" cy="549275"/>
            </a:xfrm>
            <a:custGeom>
              <a:avLst/>
              <a:gdLst>
                <a:gd name="T0" fmla="*/ 2147483647 w 399"/>
                <a:gd name="T1" fmla="*/ 2147483647 h 608"/>
                <a:gd name="T2" fmla="*/ 2147483647 w 399"/>
                <a:gd name="T3" fmla="*/ 0 h 608"/>
                <a:gd name="T4" fmla="*/ 2147483647 w 399"/>
                <a:gd name="T5" fmla="*/ 2147483647 h 608"/>
                <a:gd name="T6" fmla="*/ 2147483647 w 399"/>
                <a:gd name="T7" fmla="*/ 2147483647 h 608"/>
                <a:gd name="T8" fmla="*/ 0 w 399"/>
                <a:gd name="T9" fmla="*/ 2147483647 h 608"/>
                <a:gd name="T10" fmla="*/ 2147483647 w 399"/>
                <a:gd name="T11" fmla="*/ 2147483647 h 608"/>
                <a:gd name="T12" fmla="*/ 2147483647 w 399"/>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0097D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sp>
          <p:nvSpPr>
            <p:cNvPr id="6" name="Freeform 18"/>
            <p:cNvSpPr>
              <a:spLocks/>
            </p:cNvSpPr>
            <p:nvPr/>
          </p:nvSpPr>
          <p:spPr bwMode="auto">
            <a:xfrm>
              <a:off x="681037" y="0"/>
              <a:ext cx="360362" cy="549275"/>
            </a:xfrm>
            <a:custGeom>
              <a:avLst/>
              <a:gdLst>
                <a:gd name="T0" fmla="*/ 2147483647 w 399"/>
                <a:gd name="T1" fmla="*/ 2147483647 h 608"/>
                <a:gd name="T2" fmla="*/ 2147483647 w 399"/>
                <a:gd name="T3" fmla="*/ 0 h 608"/>
                <a:gd name="T4" fmla="*/ 2147483647 w 399"/>
                <a:gd name="T5" fmla="*/ 2147483647 h 608"/>
                <a:gd name="T6" fmla="*/ 2147483647 w 399"/>
                <a:gd name="T7" fmla="*/ 2147483647 h 608"/>
                <a:gd name="T8" fmla="*/ 0 w 399"/>
                <a:gd name="T9" fmla="*/ 2147483647 h 608"/>
                <a:gd name="T10" fmla="*/ 2147483647 w 399"/>
                <a:gd name="T11" fmla="*/ 2147483647 h 608"/>
                <a:gd name="T12" fmla="*/ 2147483647 w 399"/>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grpSp>
      <p:sp>
        <p:nvSpPr>
          <p:cNvPr id="7"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176E14E5-6F35-4A64-AC45-52AC0A96725B}" type="slidenum">
              <a:rPr lang="zh-CN" altLang="en-US" sz="1350" smtClean="0">
                <a:solidFill>
                  <a:srgbClr val="5B9BD5"/>
                </a:solidFill>
                <a:latin typeface="微软雅黑 Light"/>
                <a:ea typeface="微软雅黑 Light"/>
                <a:cs typeface="微软雅黑 Light"/>
              </a:rPr>
              <a:pPr algn="ctr" defTabSz="685800" fontAlgn="base">
                <a:spcBef>
                  <a:spcPct val="0"/>
                </a:spcBef>
                <a:spcAft>
                  <a:spcPct val="0"/>
                </a:spcAft>
              </a:pPr>
              <a:t>‹#›</a:t>
            </a:fld>
            <a:r>
              <a:rPr lang="zh-CN" altLang="en-US" sz="1350">
                <a:solidFill>
                  <a:srgbClr val="5B9BD5"/>
                </a:solidFill>
                <a:latin typeface="微软雅黑 Light"/>
                <a:ea typeface="微软雅黑 Light"/>
                <a:cs typeface="微软雅黑 Light"/>
              </a:rPr>
              <a:t> </a:t>
            </a:r>
          </a:p>
        </p:txBody>
      </p:sp>
      <p:pic>
        <p:nvPicPr>
          <p:cNvPr id="8" name="Picture 2" descr="C:\Users\thinkpad\Desktop\公司LOGO\长风网logo-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58374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空白带-底">
    <p:spTree>
      <p:nvGrpSpPr>
        <p:cNvPr id="1" name=""/>
        <p:cNvGrpSpPr/>
        <p:nvPr/>
      </p:nvGrpSpPr>
      <p:grpSpPr>
        <a:xfrm>
          <a:off x="0" y="0"/>
          <a:ext cx="0" cy="0"/>
          <a:chOff x="0" y="0"/>
          <a:chExt cx="0" cy="0"/>
        </a:xfrm>
      </p:grpSpPr>
      <p:sp>
        <p:nvSpPr>
          <p:cNvPr id="2" name="Rectangle 13"/>
          <p:cNvSpPr/>
          <p:nvPr userDrawn="1"/>
        </p:nvSpPr>
        <p:spPr>
          <a:xfrm>
            <a:off x="0" y="4842273"/>
            <a:ext cx="9144000" cy="301228"/>
          </a:xfrm>
          <a:prstGeom prst="rect">
            <a:avLst/>
          </a:prstGeom>
          <a:solidFill>
            <a:srgbClr val="01559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dirty="0">
              <a:solidFill>
                <a:prstClr val="white"/>
              </a:solidFill>
            </a:endParaRPr>
          </a:p>
        </p:txBody>
      </p:sp>
      <p:pic>
        <p:nvPicPr>
          <p:cNvPr id="3"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7476" y="4919663"/>
            <a:ext cx="728663" cy="146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5"/>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04275" y="4844653"/>
            <a:ext cx="190500" cy="33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4764" y="4851797"/>
            <a:ext cx="1133475" cy="270272"/>
          </a:xfrm>
          <a:prstGeom prst="rect">
            <a:avLst/>
          </a:prstGeom>
          <a:solidFill>
            <a:srgbClr val="0155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800" b="1" i="1" dirty="0" err="1">
                <a:solidFill>
                  <a:prstClr val="white"/>
                </a:solidFill>
                <a:latin typeface="Arial" panose="020B0604020202020204" pitchFamily="34" charset="0"/>
                <a:cs typeface="Arial" panose="020B0604020202020204" pitchFamily="34" charset="0"/>
              </a:rPr>
              <a:t>Logis</a:t>
            </a:r>
            <a:endParaRPr lang="zh-CN" altLang="en-US" sz="1800" b="1" i="1" dirty="0">
              <a:solidFill>
                <a:prstClr val="white"/>
              </a:solidFill>
              <a:latin typeface="Arial" panose="020B0604020202020204" pitchFamily="34" charset="0"/>
              <a:cs typeface="Arial" panose="020B0604020202020204" pitchFamily="34" charset="0"/>
            </a:endParaRPr>
          </a:p>
        </p:txBody>
      </p:sp>
      <p:pic>
        <p:nvPicPr>
          <p:cNvPr id="6" name="Picture 2" descr="C:\Users\thinkpad\Desktop\公司LOGO\长风网logo-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2714718"/>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尾页2">
    <p:spTree>
      <p:nvGrpSpPr>
        <p:cNvPr id="1" name=""/>
        <p:cNvGrpSpPr/>
        <p:nvPr/>
      </p:nvGrpSpPr>
      <p:grpSpPr>
        <a:xfrm>
          <a:off x="0" y="0"/>
          <a:ext cx="0" cy="0"/>
          <a:chOff x="0" y="0"/>
          <a:chExt cx="0" cy="0"/>
        </a:xfrm>
      </p:grpSpPr>
      <p:sp>
        <p:nvSpPr>
          <p:cNvPr id="2" name="菱形 1"/>
          <p:cNvSpPr/>
          <p:nvPr userDrawn="1"/>
        </p:nvSpPr>
        <p:spPr>
          <a:xfrm>
            <a:off x="2152650" y="152400"/>
            <a:ext cx="4838700" cy="4838700"/>
          </a:xfrm>
          <a:prstGeom prst="diamond">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3" name="任意多边形: 形状 3"/>
          <p:cNvSpPr/>
          <p:nvPr userDrawn="1"/>
        </p:nvSpPr>
        <p:spPr>
          <a:xfrm>
            <a:off x="0" y="14"/>
            <a:ext cx="9144000" cy="2762893"/>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blipFill dpi="0" rotWithShape="1">
            <a:blip r:embed="rId2"/>
            <a:srcRect/>
            <a:tile tx="6350" ty="-215900" sx="89000" sy="89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4" name="任意多边形: 形状 4"/>
          <p:cNvSpPr/>
          <p:nvPr userDrawn="1"/>
        </p:nvSpPr>
        <p:spPr>
          <a:xfrm>
            <a:off x="0" y="5954"/>
            <a:ext cx="9144000" cy="276344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solidFill>
            <a:srgbClr val="01559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5" name="任意多边形: 形状 5"/>
          <p:cNvSpPr/>
          <p:nvPr userDrawn="1"/>
        </p:nvSpPr>
        <p:spPr>
          <a:xfrm>
            <a:off x="2393951" y="1756172"/>
            <a:ext cx="4335463" cy="1004888"/>
          </a:xfrm>
          <a:custGeom>
            <a:avLst/>
            <a:gdLst>
              <a:gd name="connsiteX0" fmla="*/ 0 w 5219700"/>
              <a:gd name="connsiteY0" fmla="*/ 0 h 2000250"/>
              <a:gd name="connsiteX1" fmla="*/ 5219700 w 5219700"/>
              <a:gd name="connsiteY1" fmla="*/ 0 h 2000250"/>
              <a:gd name="connsiteX2" fmla="*/ 5219700 w 5219700"/>
              <a:gd name="connsiteY2" fmla="*/ 2000250 h 2000250"/>
              <a:gd name="connsiteX3" fmla="*/ 5153930 w 5219700"/>
              <a:gd name="connsiteY3" fmla="*/ 2000250 h 2000250"/>
              <a:gd name="connsiteX4" fmla="*/ 5153930 w 5219700"/>
              <a:gd name="connsiteY4" fmla="*/ 65770 h 2000250"/>
              <a:gd name="connsiteX5" fmla="*/ 65770 w 5219700"/>
              <a:gd name="connsiteY5" fmla="*/ 65770 h 2000250"/>
              <a:gd name="connsiteX6" fmla="*/ 65770 w 5219700"/>
              <a:gd name="connsiteY6" fmla="*/ 2000250 h 2000250"/>
              <a:gd name="connsiteX7" fmla="*/ 0 w 5219700"/>
              <a:gd name="connsiteY7" fmla="*/ 2000250 h 2000250"/>
              <a:gd name="connsiteX8" fmla="*/ 0 w 5219700"/>
              <a:gd name="connsiteY8" fmla="*/ 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000250">
                <a:moveTo>
                  <a:pt x="0" y="0"/>
                </a:moveTo>
                <a:lnTo>
                  <a:pt x="5219700" y="0"/>
                </a:lnTo>
                <a:lnTo>
                  <a:pt x="5219700" y="2000250"/>
                </a:lnTo>
                <a:lnTo>
                  <a:pt x="5153930" y="2000250"/>
                </a:lnTo>
                <a:lnTo>
                  <a:pt x="5153930" y="65770"/>
                </a:lnTo>
                <a:lnTo>
                  <a:pt x="65770" y="65770"/>
                </a:lnTo>
                <a:lnTo>
                  <a:pt x="65770" y="2000250"/>
                </a:lnTo>
                <a:lnTo>
                  <a:pt x="0" y="2000250"/>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6" name="任意多边形: 形状 6"/>
          <p:cNvSpPr/>
          <p:nvPr userDrawn="1"/>
        </p:nvSpPr>
        <p:spPr>
          <a:xfrm>
            <a:off x="2393950" y="2757487"/>
            <a:ext cx="4344988" cy="1004888"/>
          </a:xfrm>
          <a:custGeom>
            <a:avLst/>
            <a:gdLst>
              <a:gd name="connsiteX0" fmla="*/ 0 w 5219700"/>
              <a:gd name="connsiteY0" fmla="*/ 900843 h 1339275"/>
              <a:gd name="connsiteX1" fmla="*/ 65770 w 5219700"/>
              <a:gd name="connsiteY1" fmla="*/ 900843 h 1339275"/>
              <a:gd name="connsiteX2" fmla="*/ 65770 w 5219700"/>
              <a:gd name="connsiteY2" fmla="*/ 1273505 h 1339275"/>
              <a:gd name="connsiteX3" fmla="*/ 5153930 w 5219700"/>
              <a:gd name="connsiteY3" fmla="*/ 1273505 h 1339275"/>
              <a:gd name="connsiteX4" fmla="*/ 5153930 w 5219700"/>
              <a:gd name="connsiteY4" fmla="*/ 900843 h 1339275"/>
              <a:gd name="connsiteX5" fmla="*/ 5219700 w 5219700"/>
              <a:gd name="connsiteY5" fmla="*/ 900843 h 1339275"/>
              <a:gd name="connsiteX6" fmla="*/ 5219700 w 5219700"/>
              <a:gd name="connsiteY6" fmla="*/ 1339275 h 1339275"/>
              <a:gd name="connsiteX7" fmla="*/ 0 w 5219700"/>
              <a:gd name="connsiteY7" fmla="*/ 1339275 h 1339275"/>
              <a:gd name="connsiteX8" fmla="*/ 5153930 w 5219700"/>
              <a:gd name="connsiteY8" fmla="*/ 0 h 1339275"/>
              <a:gd name="connsiteX9" fmla="*/ 5219700 w 5219700"/>
              <a:gd name="connsiteY9" fmla="*/ 0 h 1339275"/>
              <a:gd name="connsiteX10" fmla="*/ 5219700 w 5219700"/>
              <a:gd name="connsiteY10" fmla="*/ 335974 h 1339275"/>
              <a:gd name="connsiteX11" fmla="*/ 5153930 w 5219700"/>
              <a:gd name="connsiteY11" fmla="*/ 335974 h 1339275"/>
              <a:gd name="connsiteX12" fmla="*/ 0 w 5219700"/>
              <a:gd name="connsiteY12" fmla="*/ 0 h 1339275"/>
              <a:gd name="connsiteX13" fmla="*/ 65770 w 5219700"/>
              <a:gd name="connsiteY13" fmla="*/ 0 h 1339275"/>
              <a:gd name="connsiteX14" fmla="*/ 65770 w 5219700"/>
              <a:gd name="connsiteY14" fmla="*/ 335974 h 1339275"/>
              <a:gd name="connsiteX15" fmla="*/ 0 w 5219700"/>
              <a:gd name="connsiteY15" fmla="*/ 335974 h 133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19700" h="1339275">
                <a:moveTo>
                  <a:pt x="0" y="900843"/>
                </a:moveTo>
                <a:lnTo>
                  <a:pt x="65770" y="900843"/>
                </a:lnTo>
                <a:lnTo>
                  <a:pt x="65770" y="1273505"/>
                </a:lnTo>
                <a:lnTo>
                  <a:pt x="5153930" y="1273505"/>
                </a:lnTo>
                <a:lnTo>
                  <a:pt x="5153930" y="900843"/>
                </a:lnTo>
                <a:lnTo>
                  <a:pt x="5219700" y="900843"/>
                </a:lnTo>
                <a:lnTo>
                  <a:pt x="5219700" y="1339275"/>
                </a:lnTo>
                <a:lnTo>
                  <a:pt x="0" y="1339275"/>
                </a:lnTo>
                <a:close/>
                <a:moveTo>
                  <a:pt x="5153930" y="0"/>
                </a:moveTo>
                <a:lnTo>
                  <a:pt x="5219700" y="0"/>
                </a:lnTo>
                <a:lnTo>
                  <a:pt x="5219700" y="335974"/>
                </a:lnTo>
                <a:lnTo>
                  <a:pt x="5153930" y="335974"/>
                </a:lnTo>
                <a:close/>
                <a:moveTo>
                  <a:pt x="0" y="0"/>
                </a:moveTo>
                <a:lnTo>
                  <a:pt x="65770" y="0"/>
                </a:lnTo>
                <a:lnTo>
                  <a:pt x="65770" y="335974"/>
                </a:lnTo>
                <a:lnTo>
                  <a:pt x="0" y="33597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7" name="矩形 25"/>
          <p:cNvSpPr>
            <a:spLocks noChangeArrowheads="1"/>
          </p:cNvSpPr>
          <p:nvPr userDrawn="1"/>
        </p:nvSpPr>
        <p:spPr bwMode="auto">
          <a:xfrm>
            <a:off x="2947998" y="1930004"/>
            <a:ext cx="3248004" cy="87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lnSpc>
                <a:spcPct val="125000"/>
              </a:lnSpc>
              <a:spcBef>
                <a:spcPct val="0"/>
              </a:spcBef>
              <a:spcAft>
                <a:spcPct val="0"/>
              </a:spcAft>
            </a:pPr>
            <a:r>
              <a:rPr lang="zh-CN" altLang="en-US" sz="4050" b="1">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   谢谢观看！</a:t>
            </a:r>
            <a:endParaRPr lang="en-US" altLang="zh-CN" sz="4050" b="1">
              <a:solidFill>
                <a:srgbClr val="000000"/>
              </a:solidFill>
              <a:latin typeface="微软雅黑" panose="020B0503020204020204" pitchFamily="34" charset="-122"/>
              <a:ea typeface="微软雅黑" panose="020B0503020204020204" pitchFamily="34" charset="-122"/>
              <a:sym typeface="Times New Roman" panose="02020603050405020304" pitchFamily="18" charset="0"/>
            </a:endParaRPr>
          </a:p>
        </p:txBody>
      </p:sp>
      <p:pic>
        <p:nvPicPr>
          <p:cNvPr id="8" name="图片 4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963989" y="2915841"/>
            <a:ext cx="1195387" cy="119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3924300" y="4111228"/>
            <a:ext cx="1322388" cy="242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350" dirty="0">
                <a:solidFill>
                  <a:prstClr val="black"/>
                </a:solidFill>
                <a:latin typeface="微软雅黑" panose="020B0503020204020204" pitchFamily="34" charset="-122"/>
                <a:ea typeface="微软雅黑" panose="020B0503020204020204" pitchFamily="34" charset="-122"/>
              </a:rPr>
              <a:t>长风供应链</a:t>
            </a:r>
          </a:p>
        </p:txBody>
      </p:sp>
      <p:pic>
        <p:nvPicPr>
          <p:cNvPr id="10" name="Picture 2" descr="C:\Users\thinkpad\Desktop\公司LOGO\长风网logo-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userDrawn="1"/>
        </p:nvSpPr>
        <p:spPr>
          <a:xfrm>
            <a:off x="8297863" y="4326732"/>
            <a:ext cx="819150" cy="7941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Tree>
    <p:extLst>
      <p:ext uri="{BB962C8B-B14F-4D97-AF65-F5344CB8AC3E}">
        <p14:creationId xmlns:p14="http://schemas.microsoft.com/office/powerpoint/2010/main" val="1309278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7" name="Text Placeholder 6"/>
          <p:cNvSpPr>
            <a:spLocks noGrp="1"/>
          </p:cNvSpPr>
          <p:nvPr>
            <p:ph type="body" sz="quarter" idx="13"/>
          </p:nvPr>
        </p:nvSpPr>
        <p:spPr>
          <a:xfrm>
            <a:off x="1743075" y="84770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8" name="Text Placeholder 6"/>
          <p:cNvSpPr>
            <a:spLocks noGrp="1"/>
          </p:cNvSpPr>
          <p:nvPr>
            <p:ph type="body" sz="quarter" idx="14"/>
          </p:nvPr>
        </p:nvSpPr>
        <p:spPr>
          <a:xfrm>
            <a:off x="1743075" y="130633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9" name="Text Placeholder 6"/>
          <p:cNvSpPr>
            <a:spLocks noGrp="1"/>
          </p:cNvSpPr>
          <p:nvPr>
            <p:ph type="body" sz="quarter" idx="15"/>
          </p:nvPr>
        </p:nvSpPr>
        <p:spPr>
          <a:xfrm>
            <a:off x="1743075" y="176496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0" name="Text Placeholder 6"/>
          <p:cNvSpPr>
            <a:spLocks noGrp="1"/>
          </p:cNvSpPr>
          <p:nvPr>
            <p:ph type="body" sz="quarter" idx="16"/>
          </p:nvPr>
        </p:nvSpPr>
        <p:spPr>
          <a:xfrm>
            <a:off x="1743075" y="222359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1" name="Text Placeholder 6"/>
          <p:cNvSpPr>
            <a:spLocks noGrp="1"/>
          </p:cNvSpPr>
          <p:nvPr>
            <p:ph type="body" sz="quarter" idx="17"/>
          </p:nvPr>
        </p:nvSpPr>
        <p:spPr>
          <a:xfrm>
            <a:off x="1743075" y="268222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2" name="Text Placeholder 6"/>
          <p:cNvSpPr>
            <a:spLocks noGrp="1"/>
          </p:cNvSpPr>
          <p:nvPr>
            <p:ph type="body" sz="quarter" idx="18"/>
          </p:nvPr>
        </p:nvSpPr>
        <p:spPr>
          <a:xfrm>
            <a:off x="1743075" y="314085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3" name="Text Placeholder 6"/>
          <p:cNvSpPr>
            <a:spLocks noGrp="1"/>
          </p:cNvSpPr>
          <p:nvPr>
            <p:ph type="body" sz="quarter" idx="19"/>
          </p:nvPr>
        </p:nvSpPr>
        <p:spPr>
          <a:xfrm>
            <a:off x="1743075" y="359948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4" name="Text Placeholder 6"/>
          <p:cNvSpPr>
            <a:spLocks noGrp="1"/>
          </p:cNvSpPr>
          <p:nvPr>
            <p:ph type="body" sz="quarter" idx="20"/>
          </p:nvPr>
        </p:nvSpPr>
        <p:spPr>
          <a:xfrm>
            <a:off x="1743075" y="4058116"/>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Tree>
    <p:extLst>
      <p:ext uri="{BB962C8B-B14F-4D97-AF65-F5344CB8AC3E}">
        <p14:creationId xmlns:p14="http://schemas.microsoft.com/office/powerpoint/2010/main" val="1937367540"/>
      </p:ext>
    </p:extLst>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Title &amp; Conten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29" name="Text Placeholder 28"/>
          <p:cNvSpPr>
            <a:spLocks noGrp="1"/>
          </p:cNvSpPr>
          <p:nvPr>
            <p:ph type="body" sz="quarter" idx="14"/>
          </p:nvPr>
        </p:nvSpPr>
        <p:spPr>
          <a:xfrm>
            <a:off x="521532" y="1032581"/>
            <a:ext cx="8101013" cy="3698965"/>
          </a:xfrm>
        </p:spPr>
        <p:txBody>
          <a:bodyPr>
            <a:normAutofit/>
          </a:bodyPr>
          <a:lstStyle>
            <a:lvl1pPr marL="257175" indent="-257175" algn="l">
              <a:buFont typeface="Arial" panose="020B0604020202020204" pitchFamily="34" charset="0"/>
              <a:buChar char="•"/>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50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b="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4457367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Title, Subtitle, Headers 2V-Conten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521510" y="1464627"/>
            <a:ext cx="3915491" cy="3266916"/>
          </a:xfrm>
        </p:spPr>
        <p:txBody>
          <a:bodyPr>
            <a:normAutofit/>
          </a:bodyPr>
          <a:lstStyle>
            <a:lvl1pPr marL="257175" indent="-257175" algn="l">
              <a:buFont typeface="Arial" panose="020B0604020202020204" pitchFamily="34" charset="0"/>
              <a:buChar char="•"/>
              <a:defRPr lang="en-US" sz="1500" b="0" kern="1200" cap="none" baseline="0" dirty="0" smtClean="0">
                <a:solidFill>
                  <a:schemeClr val="tx1">
                    <a:lumMod val="65000"/>
                    <a:lumOff val="35000"/>
                  </a:schemeClr>
                </a:solidFill>
                <a:latin typeface="+mn-lt"/>
                <a:ea typeface="+mn-ea"/>
                <a:cs typeface="Arial" panose="020B0604020202020204" pitchFamily="34" charset="0"/>
              </a:defRPr>
            </a:lvl1pPr>
            <a:lvl2pPr marL="5572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28"/>
          <p:cNvSpPr>
            <a:spLocks noGrp="1"/>
          </p:cNvSpPr>
          <p:nvPr>
            <p:ph type="body" sz="quarter" idx="16"/>
          </p:nvPr>
        </p:nvSpPr>
        <p:spPr>
          <a:xfrm>
            <a:off x="521510" y="1032613"/>
            <a:ext cx="3915491" cy="270031"/>
          </a:xfrm>
        </p:spPr>
        <p:txBody>
          <a:bodyPr>
            <a:noAutofit/>
          </a:bodyPr>
          <a:lstStyle>
            <a:lvl1pPr marL="0" indent="0" algn="l">
              <a:buFont typeface="Arial" panose="020B0604020202020204" pitchFamily="34" charset="0"/>
              <a:buNone/>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050" kern="1200" baseline="0" dirty="0" smtClean="0">
                <a:solidFill>
                  <a:schemeClr val="bg1">
                    <a:lumMod val="50000"/>
                  </a:schemeClr>
                </a:solidFill>
                <a:latin typeface="+mn-lt"/>
                <a:ea typeface="+mn-ea"/>
                <a:cs typeface="+mn-cs"/>
              </a:defRPr>
            </a:lvl4pPr>
            <a:lvl5pPr marL="1500188" indent="-128588">
              <a:buFont typeface="Arial" panose="020B0604020202020204" pitchFamily="34" charset="0"/>
              <a:buChar char="•"/>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1" name="Text Placeholder 28"/>
          <p:cNvSpPr>
            <a:spLocks noGrp="1"/>
          </p:cNvSpPr>
          <p:nvPr>
            <p:ph type="body" sz="quarter" idx="17"/>
          </p:nvPr>
        </p:nvSpPr>
        <p:spPr>
          <a:xfrm>
            <a:off x="4707040" y="1032613"/>
            <a:ext cx="3915491" cy="270031"/>
          </a:xfrm>
        </p:spPr>
        <p:txBody>
          <a:bodyPr>
            <a:noAutofit/>
          </a:bodyPr>
          <a:lstStyle>
            <a:lvl1pPr marL="0" indent="0" algn="l">
              <a:buFont typeface="Arial" panose="020B0604020202020204" pitchFamily="34" charset="0"/>
              <a:buNone/>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050" kern="1200" baseline="0" dirty="0" smtClean="0">
                <a:solidFill>
                  <a:schemeClr val="bg1">
                    <a:lumMod val="50000"/>
                  </a:schemeClr>
                </a:solidFill>
                <a:latin typeface="+mn-lt"/>
                <a:ea typeface="+mn-ea"/>
                <a:cs typeface="+mn-cs"/>
              </a:defRPr>
            </a:lvl4pPr>
            <a:lvl5pPr marL="1500188" indent="-128588">
              <a:buFont typeface="Arial" panose="020B0604020202020204" pitchFamily="34" charset="0"/>
              <a:buChar char="•"/>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2" name="Text Placeholder 28"/>
          <p:cNvSpPr>
            <a:spLocks noGrp="1"/>
          </p:cNvSpPr>
          <p:nvPr>
            <p:ph type="body" sz="quarter" idx="18"/>
          </p:nvPr>
        </p:nvSpPr>
        <p:spPr>
          <a:xfrm>
            <a:off x="4707040" y="1464627"/>
            <a:ext cx="3915491" cy="3266916"/>
          </a:xfrm>
        </p:spPr>
        <p:txBody>
          <a:bodyPr>
            <a:normAutofit/>
          </a:bodyPr>
          <a:lstStyle>
            <a:lvl1pPr marL="257175" indent="-257175" algn="l">
              <a:buFont typeface="Arial" panose="020B0604020202020204" pitchFamily="34" charset="0"/>
              <a:buChar char="•"/>
              <a:defRPr lang="en-US" sz="1500" b="0" kern="1200" cap="none" baseline="0" dirty="0" smtClean="0">
                <a:solidFill>
                  <a:schemeClr val="tx1">
                    <a:lumMod val="65000"/>
                    <a:lumOff val="35000"/>
                  </a:schemeClr>
                </a:solidFill>
                <a:latin typeface="+mn-lt"/>
                <a:ea typeface="+mn-ea"/>
                <a:cs typeface="Arial" panose="020B0604020202020204" pitchFamily="34" charset="0"/>
              </a:defRPr>
            </a:lvl1pPr>
            <a:lvl2pPr marL="5572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97533596"/>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Title, Subtitle, Picture, Content (Righ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4013624" y="141686"/>
            <a:ext cx="5013713"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4013624" y="546528"/>
            <a:ext cx="5013713" cy="270244"/>
          </a:xfrm>
        </p:spPr>
        <p:txBody>
          <a:bodyPr>
            <a:noAutofit/>
          </a:bodyPr>
          <a:lstStyle>
            <a:lvl1pPr>
              <a:defRPr sz="1500"/>
            </a:lvl1pPr>
          </a:lstStyle>
          <a:p>
            <a:pPr lvl="0"/>
            <a:r>
              <a:rPr lang="en-US" dirty="0"/>
              <a:t>Click to edit Master text styles</a:t>
            </a:r>
          </a:p>
        </p:txBody>
      </p:sp>
      <p:sp>
        <p:nvSpPr>
          <p:cNvPr id="4" name="Picture Placeholder 3"/>
          <p:cNvSpPr>
            <a:spLocks noGrp="1"/>
          </p:cNvSpPr>
          <p:nvPr>
            <p:ph type="pic" sz="quarter" idx="14"/>
          </p:nvPr>
        </p:nvSpPr>
        <p:spPr>
          <a:xfrm>
            <a:off x="0" y="24"/>
            <a:ext cx="3896916" cy="4731544"/>
          </a:xfrm>
          <a:solidFill>
            <a:schemeClr val="bg1">
              <a:lumMod val="95000"/>
            </a:schemeClr>
          </a:solidFill>
        </p:spPr>
        <p:txBody>
          <a:bodyPr rtlCol="0">
            <a:noAutofit/>
          </a:bodyPr>
          <a:lstStyle/>
          <a:p>
            <a:pPr lvl="0"/>
            <a:endParaRPr lang="en-US" noProof="0"/>
          </a:p>
        </p:txBody>
      </p:sp>
      <p:sp>
        <p:nvSpPr>
          <p:cNvPr id="6" name="Text Placeholder 5"/>
          <p:cNvSpPr>
            <a:spLocks noGrp="1"/>
          </p:cNvSpPr>
          <p:nvPr>
            <p:ph type="body" sz="quarter" idx="15"/>
          </p:nvPr>
        </p:nvSpPr>
        <p:spPr>
          <a:xfrm>
            <a:off x="4572001" y="1221609"/>
            <a:ext cx="4050506" cy="3375366"/>
          </a:xfrm>
        </p:spPr>
        <p:txBody>
          <a:bodyPr>
            <a:normAutofit/>
          </a:bodyPr>
          <a:lstStyle>
            <a:lvl1pPr marL="257175" indent="-257175" algn="l">
              <a:buFont typeface="Arial" panose="020B0604020202020204" pitchFamily="34" charset="0"/>
              <a:buChar char="•"/>
              <a:defRPr sz="2100" b="0" cap="none" baseline="0">
                <a:solidFill>
                  <a:srgbClr val="01559F"/>
                </a:solidFill>
              </a:defRPr>
            </a:lvl1pPr>
            <a:lvl2pPr marL="557213" indent="-214313" algn="l">
              <a:buFont typeface="Arial" panose="020B0604020202020204" pitchFamily="34" charset="0"/>
              <a:buChar char="•"/>
              <a:defRPr sz="1500">
                <a:solidFill>
                  <a:schemeClr val="tx1">
                    <a:lumMod val="65000"/>
                    <a:lumOff val="35000"/>
                  </a:schemeClr>
                </a:solidFill>
              </a:defRPr>
            </a:lvl2pPr>
            <a:lvl3pPr marL="900113" indent="-214313" algn="l">
              <a:buFont typeface="Arial" panose="020B0604020202020204" pitchFamily="34" charset="0"/>
              <a:buChar char="•"/>
              <a:defRPr sz="1350">
                <a:solidFill>
                  <a:schemeClr val="tx1">
                    <a:lumMod val="65000"/>
                    <a:lumOff val="35000"/>
                  </a:schemeClr>
                </a:solidFill>
              </a:defRPr>
            </a:lvl3pPr>
            <a:lvl4pPr marL="1243013" indent="-214313" algn="l">
              <a:buFont typeface="Arial" panose="020B0604020202020204" pitchFamily="34" charset="0"/>
              <a:buChar char="•"/>
              <a:defRPr sz="1200">
                <a:solidFill>
                  <a:schemeClr val="tx1">
                    <a:lumMod val="65000"/>
                    <a:lumOff val="35000"/>
                  </a:schemeClr>
                </a:solidFill>
              </a:defRPr>
            </a:lvl4pPr>
            <a:lvl5pPr marL="1585913" indent="-214313" algn="l">
              <a:buFont typeface="Arial" panose="020B0604020202020204" pitchFamily="34" charset="0"/>
              <a:buChar char="•"/>
              <a:defRPr sz="1200">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73568082"/>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Title, Subtitle, Picture, Content (Lef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12296" y="141686"/>
            <a:ext cx="5247075"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12296" y="546528"/>
            <a:ext cx="5247075" cy="270244"/>
          </a:xfrm>
        </p:spPr>
        <p:txBody>
          <a:bodyPr>
            <a:noAutofit/>
          </a:bodyPr>
          <a:lstStyle>
            <a:lvl1pPr>
              <a:defRPr sz="1500"/>
            </a:lvl1pPr>
          </a:lstStyle>
          <a:p>
            <a:pPr lvl="0"/>
            <a:r>
              <a:rPr lang="en-US" dirty="0"/>
              <a:t>Click to edit Master text styles</a:t>
            </a:r>
          </a:p>
        </p:txBody>
      </p:sp>
      <p:sp>
        <p:nvSpPr>
          <p:cNvPr id="4" name="Picture Placeholder 3"/>
          <p:cNvSpPr>
            <a:spLocks noGrp="1"/>
          </p:cNvSpPr>
          <p:nvPr>
            <p:ph type="pic" sz="quarter" idx="14"/>
          </p:nvPr>
        </p:nvSpPr>
        <p:spPr>
          <a:xfrm>
            <a:off x="5247084" y="24"/>
            <a:ext cx="3896916" cy="4731544"/>
          </a:xfrm>
          <a:solidFill>
            <a:schemeClr val="bg1">
              <a:lumMod val="95000"/>
            </a:schemeClr>
          </a:solidFill>
        </p:spPr>
        <p:txBody>
          <a:bodyPr rtlCol="0">
            <a:noAutofit/>
          </a:bodyPr>
          <a:lstStyle/>
          <a:p>
            <a:pPr lvl="0"/>
            <a:endParaRPr lang="en-US" noProof="0"/>
          </a:p>
        </p:txBody>
      </p:sp>
      <p:sp>
        <p:nvSpPr>
          <p:cNvPr id="6" name="Text Placeholder 5"/>
          <p:cNvSpPr>
            <a:spLocks noGrp="1"/>
          </p:cNvSpPr>
          <p:nvPr>
            <p:ph type="body" sz="quarter" idx="15"/>
          </p:nvPr>
        </p:nvSpPr>
        <p:spPr>
          <a:xfrm>
            <a:off x="513979" y="1221609"/>
            <a:ext cx="4050506" cy="3375366"/>
          </a:xfrm>
        </p:spPr>
        <p:txBody>
          <a:bodyPr>
            <a:normAutofit/>
          </a:bodyPr>
          <a:lstStyle>
            <a:lvl1pPr marL="257175" indent="-257175" algn="l">
              <a:buFont typeface="Arial" panose="020B0604020202020204" pitchFamily="34" charset="0"/>
              <a:buChar char="•"/>
              <a:defRPr sz="2100" b="0" cap="none" baseline="0">
                <a:solidFill>
                  <a:srgbClr val="01559F"/>
                </a:solidFill>
              </a:defRPr>
            </a:lvl1pPr>
            <a:lvl2pPr marL="557213" indent="-214313" algn="l">
              <a:buFont typeface="Arial" panose="020B0604020202020204" pitchFamily="34" charset="0"/>
              <a:buChar char="•"/>
              <a:defRPr sz="1500">
                <a:solidFill>
                  <a:schemeClr val="tx1">
                    <a:lumMod val="65000"/>
                    <a:lumOff val="35000"/>
                  </a:schemeClr>
                </a:solidFill>
              </a:defRPr>
            </a:lvl2pPr>
            <a:lvl3pPr marL="900113" indent="-214313" algn="l">
              <a:buFont typeface="Arial" panose="020B0604020202020204" pitchFamily="34" charset="0"/>
              <a:buChar char="•"/>
              <a:defRPr sz="1350">
                <a:solidFill>
                  <a:schemeClr val="tx1">
                    <a:lumMod val="65000"/>
                    <a:lumOff val="35000"/>
                  </a:schemeClr>
                </a:solidFill>
              </a:defRPr>
            </a:lvl3pPr>
            <a:lvl4pPr marL="1243013" indent="-214313" algn="l">
              <a:buFont typeface="Arial" panose="020B0604020202020204" pitchFamily="34" charset="0"/>
              <a:buChar char="•"/>
              <a:defRPr sz="1200">
                <a:solidFill>
                  <a:schemeClr val="tx1">
                    <a:lumMod val="65000"/>
                    <a:lumOff val="35000"/>
                  </a:schemeClr>
                </a:solidFill>
              </a:defRPr>
            </a:lvl4pPr>
            <a:lvl5pPr marL="1585913" indent="-214313" algn="l">
              <a:buFont typeface="Arial" panose="020B0604020202020204" pitchFamily="34" charset="0"/>
              <a:buChar char="•"/>
              <a:defRPr sz="1200">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19613748"/>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Four Icon Bullets">
    <p:spTree>
      <p:nvGrpSpPr>
        <p:cNvPr id="1" name=""/>
        <p:cNvGrpSpPr/>
        <p:nvPr/>
      </p:nvGrpSpPr>
      <p:grpSpPr>
        <a:xfrm>
          <a:off x="0" y="0"/>
          <a:ext cx="0" cy="0"/>
          <a:chOff x="0" y="0"/>
          <a:chExt cx="0" cy="0"/>
        </a:xfrm>
      </p:grpSpPr>
      <p:sp>
        <p:nvSpPr>
          <p:cNvPr id="12" name="Oval 114"/>
          <p:cNvSpPr>
            <a:spLocks noChangeArrowheads="1"/>
          </p:cNvSpPr>
          <p:nvPr userDrawn="1"/>
        </p:nvSpPr>
        <p:spPr bwMode="invGray">
          <a:xfrm>
            <a:off x="441326" y="1032272"/>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3" name="Oval 114"/>
          <p:cNvSpPr>
            <a:spLocks noChangeArrowheads="1"/>
          </p:cNvSpPr>
          <p:nvPr userDrawn="1"/>
        </p:nvSpPr>
        <p:spPr bwMode="invGray">
          <a:xfrm>
            <a:off x="4706938" y="1032272"/>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5" name="Oval 114"/>
          <p:cNvSpPr>
            <a:spLocks noChangeArrowheads="1"/>
          </p:cNvSpPr>
          <p:nvPr userDrawn="1"/>
        </p:nvSpPr>
        <p:spPr bwMode="invGray">
          <a:xfrm>
            <a:off x="441326" y="2787254"/>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6" name="Oval 114"/>
          <p:cNvSpPr>
            <a:spLocks noChangeArrowheads="1"/>
          </p:cNvSpPr>
          <p:nvPr userDrawn="1"/>
        </p:nvSpPr>
        <p:spPr bwMode="invGray">
          <a:xfrm>
            <a:off x="4706938" y="2787254"/>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7"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18" name="Oval 114"/>
          <p:cNvSpPr>
            <a:spLocks noChangeArrowheads="1"/>
          </p:cNvSpPr>
          <p:nvPr userDrawn="1"/>
        </p:nvSpPr>
        <p:spPr bwMode="invGray">
          <a:xfrm>
            <a:off x="441326" y="1027510"/>
            <a:ext cx="646113"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a:off x="4706938" y="1027510"/>
            <a:ext cx="647700"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a:off x="441326" y="2782491"/>
            <a:ext cx="646113"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1" name="Oval 114"/>
          <p:cNvSpPr>
            <a:spLocks noChangeArrowheads="1"/>
          </p:cNvSpPr>
          <p:nvPr userDrawn="1"/>
        </p:nvSpPr>
        <p:spPr bwMode="invGray">
          <a:xfrm>
            <a:off x="4706938" y="2782491"/>
            <a:ext cx="647700"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1223641"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4" name="Text Placeholder 28"/>
          <p:cNvSpPr>
            <a:spLocks noGrp="1"/>
          </p:cNvSpPr>
          <p:nvPr>
            <p:ph type="body" sz="quarter" idx="16"/>
          </p:nvPr>
        </p:nvSpPr>
        <p:spPr>
          <a:xfrm>
            <a:off x="1223641" y="1351252"/>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4" name="Text Placeholder 28"/>
          <p:cNvSpPr>
            <a:spLocks noGrp="1"/>
          </p:cNvSpPr>
          <p:nvPr>
            <p:ph type="body" sz="quarter" idx="21"/>
          </p:nvPr>
        </p:nvSpPr>
        <p:spPr>
          <a:xfrm>
            <a:off x="5490104"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6" name="Text Placeholder 28"/>
          <p:cNvSpPr>
            <a:spLocks noGrp="1"/>
          </p:cNvSpPr>
          <p:nvPr>
            <p:ph type="body" sz="quarter" idx="22"/>
          </p:nvPr>
        </p:nvSpPr>
        <p:spPr>
          <a:xfrm>
            <a:off x="5490104" y="1351252"/>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4" name="Text Placeholder 28"/>
          <p:cNvSpPr>
            <a:spLocks noGrp="1"/>
          </p:cNvSpPr>
          <p:nvPr>
            <p:ph type="body" sz="quarter" idx="23"/>
          </p:nvPr>
        </p:nvSpPr>
        <p:spPr>
          <a:xfrm>
            <a:off x="1223641" y="2787776"/>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6" name="Text Placeholder 28"/>
          <p:cNvSpPr>
            <a:spLocks noGrp="1"/>
          </p:cNvSpPr>
          <p:nvPr>
            <p:ph type="body" sz="quarter" idx="24"/>
          </p:nvPr>
        </p:nvSpPr>
        <p:spPr>
          <a:xfrm>
            <a:off x="1223641" y="3106450"/>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7" name="Text Placeholder 28"/>
          <p:cNvSpPr>
            <a:spLocks noGrp="1"/>
          </p:cNvSpPr>
          <p:nvPr>
            <p:ph type="body" sz="quarter" idx="25"/>
          </p:nvPr>
        </p:nvSpPr>
        <p:spPr>
          <a:xfrm>
            <a:off x="5490104" y="2787776"/>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9" name="Text Placeholder 28"/>
          <p:cNvSpPr>
            <a:spLocks noGrp="1"/>
          </p:cNvSpPr>
          <p:nvPr>
            <p:ph type="body" sz="quarter" idx="26"/>
          </p:nvPr>
        </p:nvSpPr>
        <p:spPr>
          <a:xfrm>
            <a:off x="5490104" y="3106450"/>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159856085"/>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Six Icon Bullets">
    <p:spTree>
      <p:nvGrpSpPr>
        <p:cNvPr id="1" name=""/>
        <p:cNvGrpSpPr/>
        <p:nvPr/>
      </p:nvGrpSpPr>
      <p:grpSpPr>
        <a:xfrm>
          <a:off x="0" y="0"/>
          <a:ext cx="0" cy="0"/>
          <a:chOff x="0" y="0"/>
          <a:chExt cx="0" cy="0"/>
        </a:xfrm>
      </p:grpSpPr>
      <p:sp>
        <p:nvSpPr>
          <p:cNvPr id="16" name="Oval 114"/>
          <p:cNvSpPr>
            <a:spLocks noChangeArrowheads="1"/>
          </p:cNvSpPr>
          <p:nvPr userDrawn="1"/>
        </p:nvSpPr>
        <p:spPr bwMode="invGray">
          <a:xfrm>
            <a:off x="441326" y="1032272"/>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8" name="Oval 114"/>
          <p:cNvSpPr>
            <a:spLocks noChangeArrowheads="1"/>
          </p:cNvSpPr>
          <p:nvPr userDrawn="1"/>
        </p:nvSpPr>
        <p:spPr bwMode="invGray">
          <a:xfrm>
            <a:off x="441326" y="2166938"/>
            <a:ext cx="646113" cy="64651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a:off x="441326" y="3300413"/>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a:off x="4706938" y="1032272"/>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2" name="Oval 114"/>
          <p:cNvSpPr>
            <a:spLocks noChangeArrowheads="1"/>
          </p:cNvSpPr>
          <p:nvPr userDrawn="1"/>
        </p:nvSpPr>
        <p:spPr bwMode="invGray">
          <a:xfrm>
            <a:off x="4706938" y="2166938"/>
            <a:ext cx="647700" cy="64651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4" name="Oval 114"/>
          <p:cNvSpPr>
            <a:spLocks noChangeArrowheads="1"/>
          </p:cNvSpPr>
          <p:nvPr userDrawn="1"/>
        </p:nvSpPr>
        <p:spPr bwMode="invGray">
          <a:xfrm>
            <a:off x="4706938" y="3300413"/>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5"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34" name="Text Placeholder 28"/>
          <p:cNvSpPr>
            <a:spLocks noGrp="1"/>
          </p:cNvSpPr>
          <p:nvPr>
            <p:ph type="body" sz="quarter" idx="27"/>
          </p:nvPr>
        </p:nvSpPr>
        <p:spPr>
          <a:xfrm>
            <a:off x="5493082"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5" name="Text Placeholder 28"/>
          <p:cNvSpPr>
            <a:spLocks noGrp="1"/>
          </p:cNvSpPr>
          <p:nvPr>
            <p:ph type="body" sz="quarter" idx="28"/>
          </p:nvPr>
        </p:nvSpPr>
        <p:spPr>
          <a:xfrm>
            <a:off x="5493082" y="2166707"/>
            <a:ext cx="3213357" cy="243027"/>
          </a:xfrm>
        </p:spPr>
        <p:txBody>
          <a:bodyPr>
            <a:noAutofit/>
          </a:bodyPr>
          <a:lstStyle>
            <a:lvl1pPr marL="0" indent="0" algn="l">
              <a:buFont typeface="Arial" panose="020B0604020202020204" pitchFamily="34" charset="0"/>
              <a:buNone/>
              <a:defRPr lang="en-US" sz="1800" b="0" i="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6" name="Text Placeholder 28"/>
          <p:cNvSpPr>
            <a:spLocks noGrp="1"/>
          </p:cNvSpPr>
          <p:nvPr>
            <p:ph type="body" sz="quarter" idx="29"/>
          </p:nvPr>
        </p:nvSpPr>
        <p:spPr>
          <a:xfrm>
            <a:off x="5493082" y="3300833"/>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1223641"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4" name="Text Placeholder 28"/>
          <p:cNvSpPr>
            <a:spLocks noGrp="1"/>
          </p:cNvSpPr>
          <p:nvPr>
            <p:ph type="body" sz="quarter" idx="16"/>
          </p:nvPr>
        </p:nvSpPr>
        <p:spPr>
          <a:xfrm>
            <a:off x="1223641" y="1351278"/>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5" name="Text Placeholder 28"/>
          <p:cNvSpPr>
            <a:spLocks noGrp="1"/>
          </p:cNvSpPr>
          <p:nvPr>
            <p:ph type="body" sz="quarter" idx="17"/>
          </p:nvPr>
        </p:nvSpPr>
        <p:spPr>
          <a:xfrm>
            <a:off x="1223641" y="2166707"/>
            <a:ext cx="3213357" cy="243027"/>
          </a:xfrm>
        </p:spPr>
        <p:txBody>
          <a:bodyPr>
            <a:noAutofit/>
          </a:bodyPr>
          <a:lstStyle>
            <a:lvl1pPr marL="0" indent="0" algn="l">
              <a:buFont typeface="Arial" panose="020B0604020202020204" pitchFamily="34" charset="0"/>
              <a:buNone/>
              <a:defRPr lang="en-US" sz="1800" b="0" i="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7" name="Text Placeholder 28"/>
          <p:cNvSpPr>
            <a:spLocks noGrp="1"/>
          </p:cNvSpPr>
          <p:nvPr>
            <p:ph type="body" sz="quarter" idx="18"/>
          </p:nvPr>
        </p:nvSpPr>
        <p:spPr>
          <a:xfrm>
            <a:off x="1223641" y="2485383"/>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1" name="Text Placeholder 28"/>
          <p:cNvSpPr>
            <a:spLocks noGrp="1"/>
          </p:cNvSpPr>
          <p:nvPr>
            <p:ph type="body" sz="quarter" idx="19"/>
          </p:nvPr>
        </p:nvSpPr>
        <p:spPr>
          <a:xfrm>
            <a:off x="1223641" y="3300833"/>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3" name="Text Placeholder 28"/>
          <p:cNvSpPr>
            <a:spLocks noGrp="1"/>
          </p:cNvSpPr>
          <p:nvPr>
            <p:ph type="body" sz="quarter" idx="20"/>
          </p:nvPr>
        </p:nvSpPr>
        <p:spPr>
          <a:xfrm>
            <a:off x="1223641" y="3619530"/>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6" name="Text Placeholder 28"/>
          <p:cNvSpPr>
            <a:spLocks noGrp="1"/>
          </p:cNvSpPr>
          <p:nvPr>
            <p:ph type="body" sz="quarter" idx="22"/>
          </p:nvPr>
        </p:nvSpPr>
        <p:spPr>
          <a:xfrm>
            <a:off x="5490104" y="1351278"/>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0" name="Text Placeholder 28"/>
          <p:cNvSpPr>
            <a:spLocks noGrp="1"/>
          </p:cNvSpPr>
          <p:nvPr>
            <p:ph type="body" sz="quarter" idx="24"/>
          </p:nvPr>
        </p:nvSpPr>
        <p:spPr>
          <a:xfrm>
            <a:off x="5490104" y="2485383"/>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3" name="Text Placeholder 28"/>
          <p:cNvSpPr>
            <a:spLocks noGrp="1"/>
          </p:cNvSpPr>
          <p:nvPr>
            <p:ph type="body" sz="quarter" idx="26"/>
          </p:nvPr>
        </p:nvSpPr>
        <p:spPr>
          <a:xfrm>
            <a:off x="5490104" y="3619530"/>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243208727"/>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Case Study">
    <p:spTree>
      <p:nvGrpSpPr>
        <p:cNvPr id="1" name=""/>
        <p:cNvGrpSpPr/>
        <p:nvPr/>
      </p:nvGrpSpPr>
      <p:grpSpPr>
        <a:xfrm>
          <a:off x="0" y="0"/>
          <a:ext cx="0" cy="0"/>
          <a:chOff x="0" y="0"/>
          <a:chExt cx="0" cy="0"/>
        </a:xfrm>
      </p:grpSpPr>
      <p:sp>
        <p:nvSpPr>
          <p:cNvPr id="10" name="Rectangle 18"/>
          <p:cNvSpPr/>
          <p:nvPr userDrawn="1"/>
        </p:nvSpPr>
        <p:spPr>
          <a:xfrm>
            <a:off x="1371601" y="1022747"/>
            <a:ext cx="3635375" cy="1428750"/>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1" name="Rectangle 19"/>
          <p:cNvSpPr/>
          <p:nvPr userDrawn="1"/>
        </p:nvSpPr>
        <p:spPr>
          <a:xfrm>
            <a:off x="1371601" y="2583657"/>
            <a:ext cx="3635375" cy="959644"/>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2" name="Rectangle 20"/>
          <p:cNvSpPr/>
          <p:nvPr userDrawn="1"/>
        </p:nvSpPr>
        <p:spPr>
          <a:xfrm>
            <a:off x="1371601" y="3679032"/>
            <a:ext cx="3635375" cy="959644"/>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3" name="Rectangle 21"/>
          <p:cNvSpPr/>
          <p:nvPr userDrawn="1"/>
        </p:nvSpPr>
        <p:spPr>
          <a:xfrm>
            <a:off x="1371601" y="1022748"/>
            <a:ext cx="3635375" cy="20240"/>
          </a:xfrm>
          <a:prstGeom prst="rect">
            <a:avLst/>
          </a:prstGeom>
          <a:solidFill>
            <a:srgbClr val="9B362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4" name="Rectangle 22"/>
          <p:cNvSpPr/>
          <p:nvPr userDrawn="1"/>
        </p:nvSpPr>
        <p:spPr>
          <a:xfrm>
            <a:off x="1371601" y="2583656"/>
            <a:ext cx="3635375" cy="20241"/>
          </a:xfrm>
          <a:prstGeom prst="rect">
            <a:avLst/>
          </a:prstGeom>
          <a:solidFill>
            <a:schemeClr val="accent4"/>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5" name="Rectangle 23"/>
          <p:cNvSpPr/>
          <p:nvPr userDrawn="1"/>
        </p:nvSpPr>
        <p:spPr>
          <a:xfrm>
            <a:off x="1371601" y="3679031"/>
            <a:ext cx="3635375" cy="20241"/>
          </a:xfrm>
          <a:prstGeom prst="rect">
            <a:avLst/>
          </a:prstGeom>
          <a:solidFill>
            <a:schemeClr val="accent5"/>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TextBox 41"/>
          <p:cNvSpPr txBox="1">
            <a:spLocks noChangeArrowheads="1"/>
          </p:cNvSpPr>
          <p:nvPr userDrawn="1"/>
        </p:nvSpPr>
        <p:spPr bwMode="auto">
          <a:xfrm>
            <a:off x="355600" y="1221656"/>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9B3620"/>
                </a:solidFill>
                <a:latin typeface="微软雅黑" pitchFamily="34" charset="-122"/>
                <a:ea typeface="微软雅黑" pitchFamily="34" charset="-122"/>
              </a:rPr>
              <a:t>挑战</a:t>
            </a:r>
          </a:p>
        </p:txBody>
      </p:sp>
      <p:sp>
        <p:nvSpPr>
          <p:cNvPr id="17" name="TextBox 42"/>
          <p:cNvSpPr txBox="1">
            <a:spLocks noChangeArrowheads="1"/>
          </p:cNvSpPr>
          <p:nvPr userDrawn="1"/>
        </p:nvSpPr>
        <p:spPr bwMode="auto">
          <a:xfrm>
            <a:off x="363538" y="2652787"/>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FFC000"/>
                </a:solidFill>
                <a:latin typeface="微软雅黑" pitchFamily="34" charset="-122"/>
                <a:ea typeface="微软雅黑" pitchFamily="34" charset="-122"/>
              </a:rPr>
              <a:t>方案</a:t>
            </a:r>
          </a:p>
        </p:txBody>
      </p:sp>
      <p:sp>
        <p:nvSpPr>
          <p:cNvPr id="18" name="TextBox 43"/>
          <p:cNvSpPr txBox="1">
            <a:spLocks noChangeArrowheads="1"/>
          </p:cNvSpPr>
          <p:nvPr userDrawn="1"/>
        </p:nvSpPr>
        <p:spPr bwMode="auto">
          <a:xfrm>
            <a:off x="363538" y="3766022"/>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4472C4"/>
                </a:solidFill>
                <a:latin typeface="微软雅黑" pitchFamily="34" charset="-122"/>
                <a:ea typeface="微软雅黑" pitchFamily="34" charset="-122"/>
              </a:rPr>
              <a:t>成果</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26" name="Text Placeholder 15"/>
          <p:cNvSpPr>
            <a:spLocks noGrp="1"/>
          </p:cNvSpPr>
          <p:nvPr>
            <p:ph type="body" sz="quarter" idx="14"/>
          </p:nvPr>
        </p:nvSpPr>
        <p:spPr>
          <a:xfrm>
            <a:off x="1474469" y="1143000"/>
            <a:ext cx="3429000" cy="336042"/>
          </a:xfrm>
        </p:spPr>
        <p:txBody>
          <a:bodyPr anchor="b">
            <a:noAutofit/>
          </a:bodyPr>
          <a:lstStyle>
            <a:lvl1pPr marL="0" indent="0" algn="l">
              <a:spcBef>
                <a:spcPts val="0"/>
              </a:spcBef>
              <a:buNone/>
              <a:defRPr sz="1350" b="1" baseline="0">
                <a:solidFill>
                  <a:srgbClr val="01559F"/>
                </a:solidFill>
                <a:latin typeface="+mj-lt"/>
              </a:defRPr>
            </a:lvl1pPr>
            <a:lvl2pPr marL="0" indent="0">
              <a:spcBef>
                <a:spcPts val="0"/>
              </a:spcBef>
              <a:buNone/>
              <a:defRPr sz="1200">
                <a:latin typeface="+mj-lt"/>
              </a:defRPr>
            </a:lvl2pPr>
            <a:lvl3pPr marL="0" indent="0">
              <a:spcBef>
                <a:spcPts val="0"/>
              </a:spcBef>
              <a:buNone/>
              <a:defRPr sz="1200">
                <a:latin typeface="+mj-lt"/>
              </a:defRPr>
            </a:lvl3pPr>
            <a:lvl4pPr marL="0" indent="0">
              <a:spcBef>
                <a:spcPts val="0"/>
              </a:spcBef>
              <a:buNone/>
              <a:defRPr sz="1200">
                <a:latin typeface="+mj-lt"/>
              </a:defRPr>
            </a:lvl4pPr>
            <a:lvl5pPr marL="0" indent="0">
              <a:spcBef>
                <a:spcPts val="0"/>
              </a:spcBef>
              <a:buNone/>
              <a:defRPr sz="1200">
                <a:latin typeface="+mj-lt"/>
              </a:defRPr>
            </a:lvl5pPr>
            <a:lvl6pPr marL="0" indent="0">
              <a:spcBef>
                <a:spcPts val="0"/>
              </a:spcBef>
              <a:buNone/>
              <a:defRPr sz="1200">
                <a:latin typeface="+mj-lt"/>
              </a:defRPr>
            </a:lvl6pPr>
            <a:lvl7pPr marL="0" indent="0">
              <a:spcBef>
                <a:spcPts val="0"/>
              </a:spcBef>
              <a:buNone/>
              <a:defRPr sz="1200">
                <a:latin typeface="+mj-lt"/>
              </a:defRPr>
            </a:lvl7pPr>
            <a:lvl8pPr marL="0" indent="0">
              <a:spcBef>
                <a:spcPts val="0"/>
              </a:spcBef>
              <a:buNone/>
              <a:defRPr sz="1200">
                <a:latin typeface="+mj-lt"/>
              </a:defRPr>
            </a:lvl8pPr>
            <a:lvl9pPr marL="0" indent="0">
              <a:spcBef>
                <a:spcPts val="0"/>
              </a:spcBef>
              <a:buNone/>
              <a:defRPr sz="1200">
                <a:latin typeface="+mj-lt"/>
              </a:defRPr>
            </a:lvl9pPr>
          </a:lstStyle>
          <a:p>
            <a:pPr lvl="0"/>
            <a:r>
              <a:rPr lang="zh-CN" altLang="en-US"/>
              <a:t>单击此处编辑母版文本样式</a:t>
            </a:r>
          </a:p>
        </p:txBody>
      </p:sp>
      <p:sp>
        <p:nvSpPr>
          <p:cNvPr id="27" name="Content Placeholder 31"/>
          <p:cNvSpPr>
            <a:spLocks noGrp="1"/>
          </p:cNvSpPr>
          <p:nvPr>
            <p:ph sz="quarter" idx="22"/>
          </p:nvPr>
        </p:nvSpPr>
        <p:spPr>
          <a:xfrm>
            <a:off x="5164936" y="2166472"/>
            <a:ext cx="3507939" cy="2376821"/>
          </a:xfrm>
          <a:solidFill>
            <a:srgbClr val="F2F2F2"/>
          </a:solidFill>
        </p:spPr>
        <p:txBody>
          <a:bodyPr>
            <a:noAutofit/>
          </a:bodyPr>
          <a:lstStyle>
            <a:lvl1pPr marL="130302" indent="-130302">
              <a:spcBef>
                <a:spcPts val="450"/>
              </a:spcBef>
              <a:defRPr sz="1050" baseline="0"/>
            </a:lvl1pPr>
            <a:lvl2pPr marL="308610" indent="-137160">
              <a:spcBef>
                <a:spcPts val="150"/>
              </a:spcBef>
              <a:defRPr sz="1050"/>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31" name="Text Placeholder 13"/>
          <p:cNvSpPr>
            <a:spLocks noGrp="1"/>
          </p:cNvSpPr>
          <p:nvPr>
            <p:ph type="body" sz="quarter" idx="24"/>
          </p:nvPr>
        </p:nvSpPr>
        <p:spPr>
          <a:xfrm>
            <a:off x="1474469" y="1542335"/>
            <a:ext cx="3429000" cy="822960"/>
          </a:xfrm>
        </p:spPr>
        <p:txBody>
          <a:bodyPr anchor="ctr"/>
          <a:lstStyle>
            <a:lvl1pPr marL="130302" indent="-130302" algn="l">
              <a:spcBef>
                <a:spcPts val="450"/>
              </a:spcBef>
              <a:defRPr sz="1050">
                <a:solidFill>
                  <a:srgbClr val="01559F"/>
                </a:solidFill>
              </a:defRPr>
            </a:lvl1pPr>
            <a:lvl2pPr marL="308610" indent="-137160" algn="l">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2" name="Text Placeholder 13"/>
          <p:cNvSpPr>
            <a:spLocks noGrp="1"/>
          </p:cNvSpPr>
          <p:nvPr>
            <p:ph type="body" sz="quarter" idx="25"/>
          </p:nvPr>
        </p:nvSpPr>
        <p:spPr>
          <a:xfrm>
            <a:off x="1474469" y="2651760"/>
            <a:ext cx="3429000" cy="822960"/>
          </a:xfrm>
        </p:spPr>
        <p:txBody>
          <a:bodyPr anchor="ctr"/>
          <a:lstStyle>
            <a:lvl1pPr marL="130302" indent="-130302" algn="l">
              <a:spcBef>
                <a:spcPts val="450"/>
              </a:spcBef>
              <a:defRPr sz="1050">
                <a:solidFill>
                  <a:srgbClr val="01559F"/>
                </a:solidFill>
              </a:defRPr>
            </a:lvl1pPr>
            <a:lvl2pPr marL="308610" indent="-137160">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3" name="Text Placeholder 13"/>
          <p:cNvSpPr>
            <a:spLocks noGrp="1"/>
          </p:cNvSpPr>
          <p:nvPr>
            <p:ph type="body" sz="quarter" idx="26"/>
          </p:nvPr>
        </p:nvSpPr>
        <p:spPr>
          <a:xfrm>
            <a:off x="1474469" y="3747135"/>
            <a:ext cx="3429000" cy="822960"/>
          </a:xfrm>
        </p:spPr>
        <p:txBody>
          <a:bodyPr anchor="ctr"/>
          <a:lstStyle>
            <a:lvl1pPr marL="130302" indent="-130302" algn="l">
              <a:spcBef>
                <a:spcPts val="450"/>
              </a:spcBef>
              <a:defRPr sz="1050">
                <a:solidFill>
                  <a:srgbClr val="01559F"/>
                </a:solidFill>
              </a:defRPr>
            </a:lvl1pPr>
            <a:lvl2pPr marL="308610" indent="-137160" algn="l">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4" name="Text Placeholder 13"/>
          <p:cNvSpPr>
            <a:spLocks noGrp="1"/>
          </p:cNvSpPr>
          <p:nvPr>
            <p:ph type="body" sz="quarter" idx="27"/>
          </p:nvPr>
        </p:nvSpPr>
        <p:spPr>
          <a:xfrm>
            <a:off x="5164930" y="1154430"/>
            <a:ext cx="3511296" cy="960120"/>
          </a:xfrm>
        </p:spPr>
        <p:txBody>
          <a:bodyPr/>
          <a:lstStyle>
            <a:lvl1pPr marL="0" indent="0">
              <a:spcBef>
                <a:spcPts val="450"/>
              </a:spcBef>
              <a:buNone/>
              <a:defRPr sz="900"/>
            </a:lvl1pPr>
            <a:lvl2pPr marL="240030" indent="-137160">
              <a:spcBef>
                <a:spcPts val="150"/>
              </a:spcBef>
              <a:defRPr sz="900"/>
            </a:lvl2pPr>
            <a:lvl3pPr marL="377190" indent="-137160">
              <a:spcBef>
                <a:spcPts val="150"/>
              </a:spcBef>
              <a:defRPr sz="900"/>
            </a:lvl3pPr>
            <a:lvl4pPr marL="377190" indent="-137160">
              <a:spcBef>
                <a:spcPts val="150"/>
              </a:spcBef>
              <a:defRPr sz="900"/>
            </a:lvl4pPr>
            <a:lvl5pPr marL="377190" indent="-137160">
              <a:spcBef>
                <a:spcPts val="150"/>
              </a:spcBef>
              <a:defRPr sz="900"/>
            </a:lvl5pPr>
            <a:lvl6pPr marL="377190" indent="-137160">
              <a:spcBef>
                <a:spcPts val="150"/>
              </a:spcBef>
              <a:defRPr sz="900"/>
            </a:lvl6pPr>
            <a:lvl7pPr marL="377190" indent="-137160">
              <a:spcBef>
                <a:spcPts val="150"/>
              </a:spcBef>
              <a:defRPr sz="900"/>
            </a:lvl7pPr>
            <a:lvl8pPr marL="377190" indent="-137160">
              <a:spcBef>
                <a:spcPts val="150"/>
              </a:spcBef>
              <a:defRPr sz="900"/>
            </a:lvl8pPr>
            <a:lvl9pPr marL="377190" indent="-137160">
              <a:spcBef>
                <a:spcPts val="150"/>
              </a:spcBef>
              <a:defRPr sz="900"/>
            </a:lvl9pPr>
          </a:lstStyle>
          <a:p>
            <a:pPr lvl="0"/>
            <a:r>
              <a:rPr lang="zh-CN" altLang="en-US"/>
              <a:t>单击此处编辑母版文本样式</a:t>
            </a:r>
          </a:p>
          <a:p>
            <a:pPr lvl="1"/>
            <a:r>
              <a:rPr lang="zh-CN" altLang="en-US"/>
              <a:t>第二级</a:t>
            </a:r>
          </a:p>
        </p:txBody>
      </p:sp>
      <p:sp>
        <p:nvSpPr>
          <p:cNvPr id="35"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1673995595"/>
      </p:ext>
    </p:extLst>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Use Case">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15"/>
          <p:cNvSpPr>
            <a:spLocks noGrp="1"/>
          </p:cNvSpPr>
          <p:nvPr>
            <p:ph type="body" sz="quarter" idx="26"/>
          </p:nvPr>
        </p:nvSpPr>
        <p:spPr>
          <a:xfrm>
            <a:off x="452628" y="1098019"/>
            <a:ext cx="1131094" cy="1659636"/>
          </a:xfrm>
        </p:spPr>
        <p:txBody>
          <a:bodyPr>
            <a:normAutofit/>
          </a:bodyPr>
          <a:lstStyle>
            <a:lvl1pPr>
              <a:defRPr sz="1500"/>
            </a:lvl1pPr>
          </a:lstStyle>
          <a:p>
            <a:endParaRPr lang="en-US" dirty="0"/>
          </a:p>
        </p:txBody>
      </p:sp>
      <p:sp>
        <p:nvSpPr>
          <p:cNvPr id="5" name="Content Placeholder 12"/>
          <p:cNvSpPr>
            <a:spLocks noGrp="1"/>
          </p:cNvSpPr>
          <p:nvPr>
            <p:ph sz="quarter" idx="23"/>
          </p:nvPr>
        </p:nvSpPr>
        <p:spPr>
          <a:xfrm>
            <a:off x="1680247" y="1098020"/>
            <a:ext cx="2783681" cy="1658541"/>
          </a:xfrm>
        </p:spPr>
        <p:txBody>
          <a:bodyPr/>
          <a:lstStyle/>
          <a:p>
            <a:endParaRPr lang="en-US"/>
          </a:p>
        </p:txBody>
      </p:sp>
      <p:sp>
        <p:nvSpPr>
          <p:cNvPr id="6" name="Text Placeholder 14"/>
          <p:cNvSpPr>
            <a:spLocks noGrp="1"/>
          </p:cNvSpPr>
          <p:nvPr>
            <p:ph type="body" sz="quarter" idx="25"/>
          </p:nvPr>
        </p:nvSpPr>
        <p:spPr>
          <a:xfrm>
            <a:off x="452628" y="2885504"/>
            <a:ext cx="1131094" cy="1659636"/>
          </a:xfrm>
        </p:spPr>
        <p:txBody>
          <a:bodyPr>
            <a:normAutofit/>
          </a:bodyPr>
          <a:lstStyle>
            <a:lvl1pPr>
              <a:defRPr sz="1500"/>
            </a:lvl1pPr>
          </a:lstStyle>
          <a:p>
            <a:endParaRPr lang="en-US" dirty="0"/>
          </a:p>
        </p:txBody>
      </p:sp>
      <p:sp>
        <p:nvSpPr>
          <p:cNvPr id="7" name="Content Placeholder 13"/>
          <p:cNvSpPr>
            <a:spLocks noGrp="1"/>
          </p:cNvSpPr>
          <p:nvPr>
            <p:ph sz="quarter" idx="24"/>
          </p:nvPr>
        </p:nvSpPr>
        <p:spPr>
          <a:xfrm>
            <a:off x="1680247" y="2885504"/>
            <a:ext cx="2783681" cy="1658541"/>
          </a:xfrm>
        </p:spPr>
        <p:txBody>
          <a:bodyPr/>
          <a:lstStyle/>
          <a:p>
            <a:endParaRPr lang="en-US"/>
          </a:p>
        </p:txBody>
      </p:sp>
      <p:sp>
        <p:nvSpPr>
          <p:cNvPr id="8" name="Text Placeholder 10"/>
          <p:cNvSpPr>
            <a:spLocks noGrp="1"/>
          </p:cNvSpPr>
          <p:nvPr>
            <p:ph type="body" sz="quarter" idx="17"/>
          </p:nvPr>
        </p:nvSpPr>
        <p:spPr>
          <a:xfrm>
            <a:off x="4665225" y="1098019"/>
            <a:ext cx="1131094" cy="1659636"/>
          </a:xfrm>
        </p:spPr>
        <p:txBody>
          <a:bodyPr>
            <a:normAutofit/>
          </a:bodyPr>
          <a:lstStyle>
            <a:lvl1pPr>
              <a:defRPr sz="1500"/>
            </a:lvl1pPr>
          </a:lstStyle>
          <a:p>
            <a:endParaRPr lang="en-US" dirty="0"/>
          </a:p>
        </p:txBody>
      </p:sp>
      <p:sp>
        <p:nvSpPr>
          <p:cNvPr id="9" name="Content Placeholder 11"/>
          <p:cNvSpPr>
            <a:spLocks noGrp="1"/>
          </p:cNvSpPr>
          <p:nvPr>
            <p:ph sz="quarter" idx="22"/>
          </p:nvPr>
        </p:nvSpPr>
        <p:spPr>
          <a:xfrm>
            <a:off x="5889221" y="1098020"/>
            <a:ext cx="2783681" cy="1658541"/>
          </a:xfrm>
        </p:spPr>
        <p:txBody>
          <a:bodyPr/>
          <a:lstStyle/>
          <a:p>
            <a:endParaRPr lang="en-US"/>
          </a:p>
        </p:txBody>
      </p:sp>
      <p:sp>
        <p:nvSpPr>
          <p:cNvPr id="10" name="Text Placeholder 9"/>
          <p:cNvSpPr>
            <a:spLocks noGrp="1"/>
          </p:cNvSpPr>
          <p:nvPr>
            <p:ph type="body" sz="quarter" idx="16"/>
          </p:nvPr>
        </p:nvSpPr>
        <p:spPr>
          <a:xfrm>
            <a:off x="4665225" y="2885504"/>
            <a:ext cx="1131094" cy="1659636"/>
          </a:xfrm>
        </p:spPr>
        <p:txBody>
          <a:bodyPr>
            <a:normAutofit/>
          </a:bodyPr>
          <a:lstStyle>
            <a:lvl1pPr>
              <a:defRPr sz="1500"/>
            </a:lvl1pPr>
          </a:lstStyle>
          <a:p>
            <a:endParaRPr lang="en-US" dirty="0"/>
          </a:p>
        </p:txBody>
      </p:sp>
      <p:sp>
        <p:nvSpPr>
          <p:cNvPr id="11" name="Content Placeholder 8"/>
          <p:cNvSpPr>
            <a:spLocks noGrp="1"/>
          </p:cNvSpPr>
          <p:nvPr>
            <p:ph sz="quarter" idx="13"/>
          </p:nvPr>
        </p:nvSpPr>
        <p:spPr>
          <a:xfrm>
            <a:off x="5889188" y="2885504"/>
            <a:ext cx="2784348" cy="1659636"/>
          </a:xfrm>
        </p:spPr>
        <p:txBody>
          <a:bodyPr/>
          <a:lstStyle/>
          <a:p>
            <a:endParaRPr lang="en-US"/>
          </a:p>
        </p:txBody>
      </p:sp>
      <p:sp>
        <p:nvSpPr>
          <p:cNvPr id="12"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2461828954"/>
      </p:ext>
    </p:extLst>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Solutions—Benefits Option 1">
    <p:spTree>
      <p:nvGrpSpPr>
        <p:cNvPr id="1" name=""/>
        <p:cNvGrpSpPr/>
        <p:nvPr/>
      </p:nvGrpSpPr>
      <p:grpSpPr>
        <a:xfrm>
          <a:off x="0" y="0"/>
          <a:ext cx="0" cy="0"/>
          <a:chOff x="0" y="0"/>
          <a:chExt cx="0" cy="0"/>
        </a:xfrm>
      </p:grpSpPr>
      <p:sp>
        <p:nvSpPr>
          <p:cNvPr id="11" name="Rectangle 17"/>
          <p:cNvSpPr/>
          <p:nvPr userDrawn="1"/>
        </p:nvSpPr>
        <p:spPr>
          <a:xfrm>
            <a:off x="450850" y="4638675"/>
            <a:ext cx="8235950" cy="20241"/>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2" name="Rectangle 18"/>
          <p:cNvSpPr/>
          <p:nvPr userDrawn="1"/>
        </p:nvSpPr>
        <p:spPr>
          <a:xfrm>
            <a:off x="449264" y="1022747"/>
            <a:ext cx="4046537" cy="1159669"/>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3" name="Rectangle 19"/>
          <p:cNvSpPr/>
          <p:nvPr userDrawn="1"/>
        </p:nvSpPr>
        <p:spPr>
          <a:xfrm>
            <a:off x="4629150" y="1022747"/>
            <a:ext cx="4046538" cy="1152525"/>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4" name="Rectangle 20"/>
          <p:cNvSpPr/>
          <p:nvPr userDrawn="1"/>
        </p:nvSpPr>
        <p:spPr>
          <a:xfrm>
            <a:off x="450850" y="2271713"/>
            <a:ext cx="8235950" cy="21431"/>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5" name="Rectangle 21"/>
          <p:cNvSpPr/>
          <p:nvPr userDrawn="1"/>
        </p:nvSpPr>
        <p:spPr>
          <a:xfrm>
            <a:off x="449264" y="1022748"/>
            <a:ext cx="4046537" cy="20240"/>
          </a:xfrm>
          <a:prstGeom prst="rect">
            <a:avLst/>
          </a:prstGeom>
          <a:solidFill>
            <a:srgbClr val="01559F"/>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Rectangle 22"/>
          <p:cNvSpPr/>
          <p:nvPr userDrawn="1"/>
        </p:nvSpPr>
        <p:spPr>
          <a:xfrm>
            <a:off x="4629150" y="1022748"/>
            <a:ext cx="4046538" cy="20240"/>
          </a:xfrm>
          <a:prstGeom prst="rect">
            <a:avLst/>
          </a:prstGeom>
          <a:solidFill>
            <a:srgbClr val="01559F"/>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24" name="Text Placeholder 18"/>
          <p:cNvSpPr>
            <a:spLocks noGrp="1"/>
          </p:cNvSpPr>
          <p:nvPr>
            <p:ph type="body" sz="quarter" idx="15"/>
          </p:nvPr>
        </p:nvSpPr>
        <p:spPr>
          <a:xfrm>
            <a:off x="513294" y="1089660"/>
            <a:ext cx="1028700" cy="1028700"/>
          </a:xfrm>
        </p:spPr>
        <p:txBody>
          <a:bodyPr anchor="ctr">
            <a:noAutofit/>
          </a:bodyPr>
          <a:lstStyle>
            <a:lvl1pPr marL="0" indent="0" algn="r">
              <a:lnSpc>
                <a:spcPct val="100000"/>
              </a:lnSpc>
              <a:spcBef>
                <a:spcPts val="0"/>
              </a:spcBef>
              <a:buNone/>
              <a:defRPr sz="1500" b="1" baseline="0">
                <a:solidFill>
                  <a:srgbClr val="01559F"/>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5" name="Text Placeholder 18"/>
          <p:cNvSpPr>
            <a:spLocks noGrp="1"/>
          </p:cNvSpPr>
          <p:nvPr>
            <p:ph type="body" sz="quarter" idx="26"/>
          </p:nvPr>
        </p:nvSpPr>
        <p:spPr>
          <a:xfrm>
            <a:off x="4689815" y="1089660"/>
            <a:ext cx="1028700" cy="1028700"/>
          </a:xfrm>
        </p:spPr>
        <p:txBody>
          <a:bodyPr anchor="ctr">
            <a:noAutofit/>
          </a:bodyPr>
          <a:lstStyle>
            <a:lvl1pPr marL="0" indent="0" algn="r">
              <a:lnSpc>
                <a:spcPct val="100000"/>
              </a:lnSpc>
              <a:spcBef>
                <a:spcPts val="0"/>
              </a:spcBef>
              <a:buNone/>
              <a:defRPr sz="1500" b="1" baseline="0">
                <a:solidFill>
                  <a:srgbClr val="01559F"/>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6" name="Content Placeholder 31"/>
          <p:cNvSpPr>
            <a:spLocks noGrp="1"/>
          </p:cNvSpPr>
          <p:nvPr>
            <p:ph sz="quarter" idx="22"/>
          </p:nvPr>
        </p:nvSpPr>
        <p:spPr>
          <a:xfrm>
            <a:off x="450056" y="2383642"/>
            <a:ext cx="4046220" cy="2136839"/>
          </a:xfrm>
          <a:solidFill>
            <a:srgbClr val="F2F2F2"/>
          </a:solidFill>
        </p:spPr>
        <p:txBody>
          <a:bodyPr>
            <a:noAutofit/>
          </a:bodyPr>
          <a:lstStyle>
            <a:lvl1pPr marL="130302" indent="-130302" algn="ctr">
              <a:spcBef>
                <a:spcPts val="450"/>
              </a:spcBef>
              <a:defRPr sz="1050" baseline="0">
                <a:solidFill>
                  <a:srgbClr val="01559F"/>
                </a:solidFill>
              </a:defRPr>
            </a:lvl1pPr>
            <a:lvl2pPr marL="171450" indent="0" algn="ctr">
              <a:spcBef>
                <a:spcPts val="150"/>
              </a:spcBef>
              <a:buNone/>
              <a:defRPr sz="1050">
                <a:solidFill>
                  <a:srgbClr val="01559F"/>
                </a:solidFill>
              </a:defRPr>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27" name="Text Placeholder 18"/>
          <p:cNvSpPr>
            <a:spLocks noGrp="1"/>
          </p:cNvSpPr>
          <p:nvPr>
            <p:ph type="body" sz="quarter" idx="28"/>
          </p:nvPr>
        </p:nvSpPr>
        <p:spPr>
          <a:xfrm>
            <a:off x="4689815" y="2383631"/>
            <a:ext cx="1131570" cy="2139696"/>
          </a:xfrm>
        </p:spPr>
        <p:txBody>
          <a:bodyPr anchor="ctr">
            <a:noAutofit/>
          </a:bodyPr>
          <a:lstStyle>
            <a:lvl1pPr marL="0" indent="0" algn="r">
              <a:lnSpc>
                <a:spcPct val="100000"/>
              </a:lnSpc>
              <a:spcBef>
                <a:spcPts val="0"/>
              </a:spcBef>
              <a:buNone/>
              <a:defRPr sz="1500" b="1" baseline="0">
                <a:solidFill>
                  <a:schemeClr val="accent4"/>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8" name="Content Placeholder 6"/>
          <p:cNvSpPr>
            <a:spLocks noGrp="1"/>
          </p:cNvSpPr>
          <p:nvPr>
            <p:ph sz="quarter" idx="27"/>
          </p:nvPr>
        </p:nvSpPr>
        <p:spPr>
          <a:xfrm>
            <a:off x="5849083" y="2383631"/>
            <a:ext cx="2759468" cy="2139696"/>
          </a:xfrm>
        </p:spPr>
        <p:txBody>
          <a:bodyPr anchor="ctr">
            <a:noAutofit/>
          </a:bodyPr>
          <a:lstStyle>
            <a:lvl1pPr marL="214313" indent="-214313" algn="l">
              <a:spcBef>
                <a:spcPts val="450"/>
              </a:spcBef>
              <a:buFont typeface="Arial" panose="020B0604020202020204" pitchFamily="34" charset="0"/>
              <a:buChar char="•"/>
              <a:defRPr sz="1200" baseline="0">
                <a:solidFill>
                  <a:srgbClr val="01559F"/>
                </a:solidFill>
              </a:defRPr>
            </a:lvl1pPr>
            <a:lvl2pPr marL="308610" indent="-137160" algn="l">
              <a:spcBef>
                <a:spcPts val="150"/>
              </a:spcBef>
              <a:defRPr sz="1050">
                <a:solidFill>
                  <a:srgbClr val="01559F"/>
                </a:solidFill>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
        <p:nvSpPr>
          <p:cNvPr id="29" name="Text Placeholder 13"/>
          <p:cNvSpPr>
            <a:spLocks noGrp="1"/>
          </p:cNvSpPr>
          <p:nvPr>
            <p:ph type="body" sz="quarter" idx="30"/>
          </p:nvPr>
        </p:nvSpPr>
        <p:spPr>
          <a:xfrm>
            <a:off x="1572672" y="1089685"/>
            <a:ext cx="2857500" cy="1030604"/>
          </a:xfrm>
        </p:spPr>
        <p:txBody>
          <a:bodyPr anchor="ctr"/>
          <a:lstStyle>
            <a:lvl1pPr marL="214313" indent="-214313" algn="l">
              <a:buFont typeface="Arial" panose="020B0604020202020204" pitchFamily="34" charset="0"/>
              <a:buChar char="•"/>
              <a:defRPr sz="1200">
                <a:solidFill>
                  <a:srgbClr val="01559F"/>
                </a:solidFill>
              </a:defRPr>
            </a:lvl1pPr>
            <a:lvl2pPr marL="317183" indent="-214313" algn="l">
              <a:spcBef>
                <a:spcPts val="150"/>
              </a:spcBef>
              <a:buFont typeface="Arial" panose="020B0604020202020204" pitchFamily="34" charset="0"/>
              <a:buChar char="•"/>
              <a:defRPr sz="1050">
                <a:solidFill>
                  <a:srgbClr val="01559F"/>
                </a:solidFill>
              </a:defRPr>
            </a:lvl2pPr>
            <a:lvl3pPr marL="377190" indent="-137160">
              <a:spcBef>
                <a:spcPts val="150"/>
              </a:spcBef>
              <a:defRPr sz="1050"/>
            </a:lvl3pPr>
            <a:lvl4pPr marL="377190" indent="-137160">
              <a:spcBef>
                <a:spcPts val="150"/>
              </a:spcBef>
              <a:defRPr sz="1050"/>
            </a:lvl4pPr>
            <a:lvl5pPr marL="377190" indent="-137160">
              <a:spcBef>
                <a:spcPts val="150"/>
              </a:spcBef>
              <a:defRPr sz="1050"/>
            </a:lvl5pPr>
            <a:lvl6pPr marL="377190" indent="-137160">
              <a:spcBef>
                <a:spcPts val="150"/>
              </a:spcBef>
              <a:defRPr sz="1050"/>
            </a:lvl6pPr>
            <a:lvl7pPr marL="377190" indent="-137160">
              <a:spcBef>
                <a:spcPts val="150"/>
              </a:spcBef>
              <a:defRPr sz="1050"/>
            </a:lvl7pPr>
            <a:lvl8pPr marL="377190" indent="-137160">
              <a:spcBef>
                <a:spcPts val="150"/>
              </a:spcBef>
              <a:defRPr sz="1050"/>
            </a:lvl8pPr>
            <a:lvl9pPr marL="377190" indent="-137160">
              <a:spcBef>
                <a:spcPts val="150"/>
              </a:spcBef>
              <a:defRPr sz="1050"/>
            </a:lvl9pPr>
          </a:lstStyle>
          <a:p>
            <a:pPr lvl="0"/>
            <a:r>
              <a:rPr lang="zh-CN" altLang="en-US"/>
              <a:t>单击此处编辑母版文本样式</a:t>
            </a:r>
          </a:p>
          <a:p>
            <a:pPr lvl="1"/>
            <a:r>
              <a:rPr lang="zh-CN" altLang="en-US"/>
              <a:t>第二级</a:t>
            </a:r>
          </a:p>
        </p:txBody>
      </p:sp>
      <p:sp>
        <p:nvSpPr>
          <p:cNvPr id="30" name="Text Placeholder 13"/>
          <p:cNvSpPr>
            <a:spLocks noGrp="1"/>
          </p:cNvSpPr>
          <p:nvPr>
            <p:ph type="body" sz="quarter" idx="31"/>
          </p:nvPr>
        </p:nvSpPr>
        <p:spPr>
          <a:xfrm>
            <a:off x="5751051" y="1089685"/>
            <a:ext cx="2857500" cy="1030604"/>
          </a:xfrm>
        </p:spPr>
        <p:txBody>
          <a:bodyPr anchor="ctr"/>
          <a:lstStyle>
            <a:lvl1pPr marL="214313" indent="-214313" algn="l">
              <a:buFont typeface="Arial" panose="020B0604020202020204" pitchFamily="34" charset="0"/>
              <a:buChar char="•"/>
              <a:defRPr sz="1200">
                <a:solidFill>
                  <a:srgbClr val="01559F"/>
                </a:solidFill>
              </a:defRPr>
            </a:lvl1pPr>
            <a:lvl2pPr marL="240030" indent="-137160">
              <a:spcBef>
                <a:spcPts val="150"/>
              </a:spcBef>
              <a:defRPr sz="1050">
                <a:solidFill>
                  <a:srgbClr val="01559F"/>
                </a:solidFill>
              </a:defRPr>
            </a:lvl2pPr>
            <a:lvl3pPr marL="377190" indent="-137160">
              <a:spcBef>
                <a:spcPts val="150"/>
              </a:spcBef>
              <a:defRPr sz="1050"/>
            </a:lvl3pPr>
            <a:lvl4pPr marL="377190" indent="-137160">
              <a:spcBef>
                <a:spcPts val="150"/>
              </a:spcBef>
              <a:defRPr sz="1050"/>
            </a:lvl4pPr>
            <a:lvl5pPr marL="377190" indent="-137160">
              <a:spcBef>
                <a:spcPts val="150"/>
              </a:spcBef>
              <a:defRPr sz="1050"/>
            </a:lvl5pPr>
            <a:lvl6pPr marL="377190" indent="-137160">
              <a:spcBef>
                <a:spcPts val="150"/>
              </a:spcBef>
              <a:defRPr sz="1050"/>
            </a:lvl6pPr>
            <a:lvl7pPr marL="377190" indent="-137160">
              <a:spcBef>
                <a:spcPts val="150"/>
              </a:spcBef>
              <a:defRPr sz="1050"/>
            </a:lvl7pPr>
            <a:lvl8pPr marL="377190" indent="-137160">
              <a:spcBef>
                <a:spcPts val="150"/>
              </a:spcBef>
              <a:defRPr sz="1050"/>
            </a:lvl8pPr>
            <a:lvl9pPr marL="377190" indent="-137160">
              <a:spcBef>
                <a:spcPts val="150"/>
              </a:spcBef>
              <a:defRPr sz="1050"/>
            </a:lvl9pPr>
          </a:lstStyle>
          <a:p>
            <a:pPr lvl="0"/>
            <a:r>
              <a:rPr lang="zh-CN" altLang="en-US"/>
              <a:t>单击此处编辑母版文本样式</a:t>
            </a:r>
          </a:p>
          <a:p>
            <a:pPr lvl="1"/>
            <a:r>
              <a:rPr lang="zh-CN" altLang="en-US"/>
              <a:t>第二级</a:t>
            </a:r>
          </a:p>
        </p:txBody>
      </p:sp>
      <p:sp>
        <p:nvSpPr>
          <p:cNvPr id="31"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1536695322"/>
      </p:ext>
    </p:extLst>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Solutions—Benefits Option 2 ">
    <p:spTree>
      <p:nvGrpSpPr>
        <p:cNvPr id="1" name=""/>
        <p:cNvGrpSpPr/>
        <p:nvPr/>
      </p:nvGrpSpPr>
      <p:grpSpPr>
        <a:xfrm>
          <a:off x="0" y="0"/>
          <a:ext cx="0" cy="0"/>
          <a:chOff x="0" y="0"/>
          <a:chExt cx="0" cy="0"/>
        </a:xfrm>
      </p:grpSpPr>
      <p:sp>
        <p:nvSpPr>
          <p:cNvPr id="13" name="Rectangle 2"/>
          <p:cNvSpPr/>
          <p:nvPr userDrawn="1"/>
        </p:nvSpPr>
        <p:spPr>
          <a:xfrm>
            <a:off x="457200" y="1022748"/>
            <a:ext cx="4114800" cy="20240"/>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Rectangle 3"/>
          <p:cNvSpPr/>
          <p:nvPr userDrawn="1"/>
        </p:nvSpPr>
        <p:spPr>
          <a:xfrm>
            <a:off x="457200" y="4618435"/>
            <a:ext cx="4114800" cy="20240"/>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7" name="Rectangle 4"/>
          <p:cNvSpPr/>
          <p:nvPr userDrawn="1"/>
        </p:nvSpPr>
        <p:spPr>
          <a:xfrm>
            <a:off x="5600700" y="1022748"/>
            <a:ext cx="3086100" cy="1206103"/>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8" name="Rectangle 5"/>
          <p:cNvSpPr/>
          <p:nvPr userDrawn="1"/>
        </p:nvSpPr>
        <p:spPr>
          <a:xfrm>
            <a:off x="5592763" y="2422922"/>
            <a:ext cx="3086100" cy="2195513"/>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9" name="Rectangle 6"/>
          <p:cNvSpPr/>
          <p:nvPr userDrawn="1"/>
        </p:nvSpPr>
        <p:spPr>
          <a:xfrm>
            <a:off x="5600700" y="1022748"/>
            <a:ext cx="3086100" cy="20240"/>
          </a:xfrm>
          <a:prstGeom prst="rect">
            <a:avLst/>
          </a:prstGeom>
          <a:solidFill>
            <a:schemeClr val="accent3"/>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0" name="Rectangle 7"/>
          <p:cNvSpPr/>
          <p:nvPr userDrawn="1"/>
        </p:nvSpPr>
        <p:spPr>
          <a:xfrm>
            <a:off x="5592763" y="2422923"/>
            <a:ext cx="3086100" cy="20240"/>
          </a:xfrm>
          <a:prstGeom prst="rect">
            <a:avLst/>
          </a:prstGeom>
          <a:solidFill>
            <a:schemeClr val="accent4"/>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9" name="Content Placeholder 31"/>
          <p:cNvSpPr>
            <a:spLocks noGrp="1"/>
          </p:cNvSpPr>
          <p:nvPr>
            <p:ph sz="quarter" idx="22"/>
          </p:nvPr>
        </p:nvSpPr>
        <p:spPr>
          <a:xfrm>
            <a:off x="476250" y="1108710"/>
            <a:ext cx="4057650" cy="3425190"/>
          </a:xfrm>
          <a:solidFill>
            <a:srgbClr val="F2F2F2"/>
          </a:solidFill>
        </p:spPr>
        <p:txBody>
          <a:bodyPr>
            <a:noAutofit/>
          </a:bodyPr>
          <a:lstStyle>
            <a:lvl1pPr marL="0" indent="0" algn="l">
              <a:spcBef>
                <a:spcPts val="450"/>
              </a:spcBef>
              <a:buFont typeface="Arial" panose="020B0604020202020204" pitchFamily="34" charset="0"/>
              <a:buNone/>
              <a:defRPr sz="1050" baseline="0">
                <a:solidFill>
                  <a:srgbClr val="01559F"/>
                </a:solidFill>
              </a:defRPr>
            </a:lvl1pPr>
            <a:lvl2pPr marL="171450" indent="0" algn="l">
              <a:spcBef>
                <a:spcPts val="150"/>
              </a:spcBef>
              <a:buNone/>
              <a:defRPr sz="1050">
                <a:solidFill>
                  <a:srgbClr val="01559F"/>
                </a:solidFill>
              </a:defRPr>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10" name="Text Placeholder 18"/>
          <p:cNvSpPr>
            <a:spLocks noGrp="1"/>
          </p:cNvSpPr>
          <p:nvPr>
            <p:ph type="body" sz="quarter" idx="15"/>
          </p:nvPr>
        </p:nvSpPr>
        <p:spPr>
          <a:xfrm>
            <a:off x="4677156" y="1111091"/>
            <a:ext cx="923544" cy="1028700"/>
          </a:xfrm>
        </p:spPr>
        <p:txBody>
          <a:bodyPr anchor="ctr">
            <a:noAutofit/>
          </a:bodyPr>
          <a:lstStyle>
            <a:lvl1pPr marL="0" indent="0">
              <a:lnSpc>
                <a:spcPct val="100000"/>
              </a:lnSpc>
              <a:spcBef>
                <a:spcPts val="0"/>
              </a:spcBef>
              <a:buNone/>
              <a:defRPr sz="1500" b="1" baseline="0">
                <a:solidFill>
                  <a:schemeClr val="accent3"/>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11" name="Text Placeholder 18"/>
          <p:cNvSpPr>
            <a:spLocks noGrp="1"/>
          </p:cNvSpPr>
          <p:nvPr>
            <p:ph type="body" sz="quarter" idx="26"/>
          </p:nvPr>
        </p:nvSpPr>
        <p:spPr>
          <a:xfrm>
            <a:off x="4677156" y="2539365"/>
            <a:ext cx="923544" cy="1961388"/>
          </a:xfrm>
        </p:spPr>
        <p:txBody>
          <a:bodyPr anchor="ctr">
            <a:noAutofit/>
          </a:bodyPr>
          <a:lstStyle>
            <a:lvl1pPr marL="0" indent="0">
              <a:lnSpc>
                <a:spcPct val="100000"/>
              </a:lnSpc>
              <a:spcBef>
                <a:spcPts val="0"/>
              </a:spcBef>
              <a:buNone/>
              <a:defRPr sz="1500" b="1" baseline="0">
                <a:solidFill>
                  <a:schemeClr val="accent4"/>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12" name="Content Placeholder 6"/>
          <p:cNvSpPr>
            <a:spLocks noGrp="1"/>
          </p:cNvSpPr>
          <p:nvPr>
            <p:ph sz="quarter" idx="28"/>
          </p:nvPr>
        </p:nvSpPr>
        <p:spPr>
          <a:xfrm>
            <a:off x="5724549" y="2539365"/>
            <a:ext cx="2843123" cy="1962150"/>
          </a:xfrm>
        </p:spPr>
        <p:txBody>
          <a:bodyPr anchor="ctr">
            <a:noAutofit/>
          </a:bodyPr>
          <a:lstStyle>
            <a:lvl1pPr marL="130302" indent="-130302" algn="l">
              <a:spcBef>
                <a:spcPts val="450"/>
              </a:spcBef>
              <a:buFont typeface="Arial" panose="020B0604020202020204" pitchFamily="34" charset="0"/>
              <a:buChar char="•"/>
              <a:defRPr sz="1050" kern="1200" baseline="0" dirty="0">
                <a:solidFill>
                  <a:srgbClr val="01559F"/>
                </a:solidFill>
                <a:latin typeface="+mn-lt"/>
                <a:ea typeface="+mn-ea"/>
                <a:cs typeface="+mn-cs"/>
              </a:defRPr>
            </a:lvl1pPr>
            <a:lvl2pPr marL="308610" indent="-137160" algn="l">
              <a:spcBef>
                <a:spcPts val="150"/>
              </a:spcBef>
              <a:defRPr sz="1050" kern="1200" baseline="0" dirty="0">
                <a:solidFill>
                  <a:srgbClr val="01559F"/>
                </a:solidFill>
                <a:latin typeface="+mn-lt"/>
                <a:ea typeface="+mn-ea"/>
                <a:cs typeface="+mn-cs"/>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
        <p:nvSpPr>
          <p:cNvPr id="14"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
        <p:nvSpPr>
          <p:cNvPr id="15" name="Content Placeholder 6"/>
          <p:cNvSpPr>
            <a:spLocks noGrp="1"/>
          </p:cNvSpPr>
          <p:nvPr>
            <p:ph sz="quarter" idx="29"/>
          </p:nvPr>
        </p:nvSpPr>
        <p:spPr>
          <a:xfrm>
            <a:off x="5724549" y="1108745"/>
            <a:ext cx="2843123" cy="1031081"/>
          </a:xfrm>
        </p:spPr>
        <p:txBody>
          <a:bodyPr anchor="ctr">
            <a:noAutofit/>
          </a:bodyPr>
          <a:lstStyle>
            <a:lvl1pPr marL="130302" indent="-130302" algn="l">
              <a:spcBef>
                <a:spcPts val="450"/>
              </a:spcBef>
              <a:buFont typeface="Arial" panose="020B0604020202020204" pitchFamily="34" charset="0"/>
              <a:buChar char="•"/>
              <a:defRPr sz="1050" kern="1200" baseline="0" dirty="0">
                <a:solidFill>
                  <a:srgbClr val="01559F"/>
                </a:solidFill>
                <a:latin typeface="+mn-lt"/>
                <a:ea typeface="+mn-ea"/>
                <a:cs typeface="+mn-cs"/>
              </a:defRPr>
            </a:lvl1pPr>
            <a:lvl2pPr marL="308610" indent="-137160" algn="l">
              <a:spcBef>
                <a:spcPts val="150"/>
              </a:spcBef>
              <a:defRPr sz="1050" kern="1200" baseline="0" dirty="0">
                <a:solidFill>
                  <a:srgbClr val="01559F"/>
                </a:solidFill>
                <a:latin typeface="+mn-lt"/>
                <a:ea typeface="+mn-ea"/>
                <a:cs typeface="+mn-cs"/>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1535854916"/>
      </p:ext>
    </p:extLst>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Basic Infographic">
    <p:spTree>
      <p:nvGrpSpPr>
        <p:cNvPr id="1" name=""/>
        <p:cNvGrpSpPr/>
        <p:nvPr/>
      </p:nvGrpSpPr>
      <p:grpSpPr>
        <a:xfrm>
          <a:off x="0" y="0"/>
          <a:ext cx="0" cy="0"/>
          <a:chOff x="0" y="0"/>
          <a:chExt cx="0" cy="0"/>
        </a:xfrm>
      </p:grpSpPr>
      <p:sp>
        <p:nvSpPr>
          <p:cNvPr id="19" name="Rectangle 32"/>
          <p:cNvSpPr/>
          <p:nvPr userDrawn="1"/>
        </p:nvSpPr>
        <p:spPr>
          <a:xfrm>
            <a:off x="5457826" y="2906317"/>
            <a:ext cx="3154363" cy="1297781"/>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0" name="Rectangle 33"/>
          <p:cNvSpPr/>
          <p:nvPr userDrawn="1"/>
        </p:nvSpPr>
        <p:spPr>
          <a:xfrm>
            <a:off x="5457826" y="1059656"/>
            <a:ext cx="3154363" cy="17621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1" name="Rectangle 31"/>
          <p:cNvSpPr/>
          <p:nvPr userDrawn="1"/>
        </p:nvSpPr>
        <p:spPr>
          <a:xfrm>
            <a:off x="573088" y="2441972"/>
            <a:ext cx="3154362" cy="1762125"/>
          </a:xfrm>
          <a:prstGeom prst="rect">
            <a:avLst/>
          </a:prstGeom>
          <a:solidFill>
            <a:srgbClr val="9B36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2" name="Rectangle 30"/>
          <p:cNvSpPr/>
          <p:nvPr userDrawn="1"/>
        </p:nvSpPr>
        <p:spPr>
          <a:xfrm>
            <a:off x="573088" y="1059657"/>
            <a:ext cx="3154362" cy="1297781"/>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3" name="Rectangle 46"/>
          <p:cNvSpPr/>
          <p:nvPr userDrawn="1"/>
        </p:nvSpPr>
        <p:spPr>
          <a:xfrm>
            <a:off x="3811588" y="1059656"/>
            <a:ext cx="1562100" cy="3144441"/>
          </a:xfrm>
          <a:prstGeom prst="rect">
            <a:avLst/>
          </a:prstGeom>
          <a:solidFill>
            <a:srgbClr val="0155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black"/>
              </a:solidFill>
            </a:endParaRPr>
          </a:p>
        </p:txBody>
      </p:sp>
      <p:sp>
        <p:nvSpPr>
          <p:cNvPr id="79" name="Text Placeholder 2"/>
          <p:cNvSpPr>
            <a:spLocks noGrp="1"/>
          </p:cNvSpPr>
          <p:nvPr>
            <p:ph type="body" sz="quarter" idx="14"/>
          </p:nvPr>
        </p:nvSpPr>
        <p:spPr>
          <a:xfrm>
            <a:off x="1668100" y="2441741"/>
            <a:ext cx="2058591" cy="657709"/>
          </a:xfrm>
        </p:spPr>
        <p:txBody>
          <a:bodyPr anchor="ctr"/>
          <a:lstStyle>
            <a:lvl1pPr algn="l">
              <a:defRPr>
                <a:solidFill>
                  <a:schemeClr val="bg1"/>
                </a:solidFill>
              </a:defRPr>
            </a:lvl1pPr>
          </a:lstStyle>
          <a:p>
            <a:pPr lvl="0"/>
            <a:r>
              <a:rPr lang="en-US" dirty="0"/>
              <a:t>Click to edit Master text styles</a:t>
            </a:r>
          </a:p>
        </p:txBody>
      </p:sp>
      <p:sp>
        <p:nvSpPr>
          <p:cNvPr id="80" name="Text Placeholder 73"/>
          <p:cNvSpPr>
            <a:spLocks noGrp="1"/>
          </p:cNvSpPr>
          <p:nvPr>
            <p:ph type="body" sz="quarter" idx="15"/>
          </p:nvPr>
        </p:nvSpPr>
        <p:spPr>
          <a:xfrm>
            <a:off x="572729" y="2441767"/>
            <a:ext cx="1084681" cy="1761979"/>
          </a:xfrm>
        </p:spPr>
        <p:txBody>
          <a:bodyPr anchor="ctr">
            <a:noAutofit/>
          </a:bodyPr>
          <a:lstStyle>
            <a:lvl1pPr>
              <a:defRPr sz="2700" b="1">
                <a:solidFill>
                  <a:schemeClr val="bg1"/>
                </a:solidFill>
              </a:defRPr>
            </a:lvl1pPr>
          </a:lstStyle>
          <a:p>
            <a:pPr lvl="0"/>
            <a:r>
              <a:rPr lang="en-US" dirty="0"/>
              <a:t>Click</a:t>
            </a:r>
          </a:p>
        </p:txBody>
      </p:sp>
      <p:sp>
        <p:nvSpPr>
          <p:cNvPr id="81" name="Text Placeholder 2"/>
          <p:cNvSpPr>
            <a:spLocks noGrp="1"/>
          </p:cNvSpPr>
          <p:nvPr>
            <p:ph type="body" sz="quarter" idx="16"/>
          </p:nvPr>
        </p:nvSpPr>
        <p:spPr>
          <a:xfrm>
            <a:off x="1668100" y="3099439"/>
            <a:ext cx="2058591" cy="1104272"/>
          </a:xfrm>
        </p:spPr>
        <p:txBody>
          <a:bodyPr/>
          <a:lstStyle>
            <a:lvl1pPr algn="l">
              <a:defRPr sz="1050">
                <a:solidFill>
                  <a:schemeClr val="bg1"/>
                </a:solidFill>
              </a:defRPr>
            </a:lvl1pPr>
          </a:lstStyle>
          <a:p>
            <a:pPr lvl="0"/>
            <a:r>
              <a:rPr lang="en-US" dirty="0"/>
              <a:t>Click to edit Master text styles</a:t>
            </a:r>
          </a:p>
        </p:txBody>
      </p:sp>
      <p:sp>
        <p:nvSpPr>
          <p:cNvPr id="3" name="Text Placeholder 2"/>
          <p:cNvSpPr>
            <a:spLocks noGrp="1"/>
          </p:cNvSpPr>
          <p:nvPr>
            <p:ph type="body" sz="quarter" idx="11"/>
          </p:nvPr>
        </p:nvSpPr>
        <p:spPr>
          <a:xfrm>
            <a:off x="1668100" y="1059417"/>
            <a:ext cx="2058591" cy="486966"/>
          </a:xfrm>
        </p:spPr>
        <p:txBody>
          <a:bodyPr anchor="ctr"/>
          <a:lstStyle>
            <a:lvl1pPr algn="l">
              <a:defRPr>
                <a:solidFill>
                  <a:schemeClr val="bg1"/>
                </a:solidFill>
              </a:defRPr>
            </a:lvl1pPr>
          </a:lstStyle>
          <a:p>
            <a:pPr lvl="0"/>
            <a:r>
              <a:rPr lang="en-US" dirty="0"/>
              <a:t>Click to edit Master text styles</a:t>
            </a:r>
          </a:p>
        </p:txBody>
      </p:sp>
      <p:sp>
        <p:nvSpPr>
          <p:cNvPr id="5" name="Title Placeholder 10"/>
          <p:cNvSpPr>
            <a:spLocks noGrp="1"/>
          </p:cNvSpPr>
          <p:nvPr>
            <p:ph type="title"/>
          </p:nvPr>
        </p:nvSpPr>
        <p:spPr>
          <a:xfrm>
            <a:off x="0" y="141686"/>
            <a:ext cx="9144000" cy="404840"/>
          </a:xfrm>
          <a:prstGeom prst="rect">
            <a:avLst/>
          </a:prstGeom>
        </p:spPr>
        <p:txBody>
          <a:bodyPr rtlCol="0">
            <a:normAutofit/>
          </a:bodyPr>
          <a:lstStyle/>
          <a:p>
            <a:r>
              <a:rPr lang="en-US" dirty="0"/>
              <a:t>Click to edit Master title style</a:t>
            </a:r>
          </a:p>
        </p:txBody>
      </p:sp>
      <p:sp>
        <p:nvSpPr>
          <p:cNvPr id="8" name="Text Placeholder 7"/>
          <p:cNvSpPr>
            <a:spLocks noGrp="1"/>
          </p:cNvSpPr>
          <p:nvPr>
            <p:ph type="body" sz="quarter" idx="10"/>
          </p:nvPr>
        </p:nvSpPr>
        <p:spPr>
          <a:xfrm>
            <a:off x="0" y="546525"/>
            <a:ext cx="9144000" cy="685800"/>
          </a:xfrm>
        </p:spPr>
        <p:txBody>
          <a:bodyPr/>
          <a:lstStyle/>
          <a:p>
            <a:pPr lvl="0"/>
            <a:r>
              <a:rPr lang="en-US" dirty="0"/>
              <a:t>Click to edit Master text styles</a:t>
            </a:r>
          </a:p>
        </p:txBody>
      </p:sp>
      <p:sp>
        <p:nvSpPr>
          <p:cNvPr id="74" name="Text Placeholder 73"/>
          <p:cNvSpPr>
            <a:spLocks noGrp="1"/>
          </p:cNvSpPr>
          <p:nvPr>
            <p:ph type="body" sz="quarter" idx="12"/>
          </p:nvPr>
        </p:nvSpPr>
        <p:spPr>
          <a:xfrm>
            <a:off x="572729" y="1059442"/>
            <a:ext cx="1084681" cy="1304564"/>
          </a:xfrm>
        </p:spPr>
        <p:txBody>
          <a:bodyPr anchor="ctr">
            <a:noAutofit/>
          </a:bodyPr>
          <a:lstStyle>
            <a:lvl1pPr>
              <a:defRPr sz="2700" b="1">
                <a:solidFill>
                  <a:schemeClr val="bg1"/>
                </a:solidFill>
              </a:defRPr>
            </a:lvl1pPr>
          </a:lstStyle>
          <a:p>
            <a:pPr lvl="0"/>
            <a:r>
              <a:rPr lang="en-US" dirty="0"/>
              <a:t>Click</a:t>
            </a:r>
          </a:p>
        </p:txBody>
      </p:sp>
      <p:sp>
        <p:nvSpPr>
          <p:cNvPr id="75" name="Text Placeholder 2"/>
          <p:cNvSpPr>
            <a:spLocks noGrp="1"/>
          </p:cNvSpPr>
          <p:nvPr>
            <p:ph type="body" sz="quarter" idx="13"/>
          </p:nvPr>
        </p:nvSpPr>
        <p:spPr>
          <a:xfrm>
            <a:off x="1668100" y="1547690"/>
            <a:ext cx="2058591" cy="809543"/>
          </a:xfrm>
        </p:spPr>
        <p:txBody>
          <a:bodyPr/>
          <a:lstStyle>
            <a:lvl1pPr algn="l">
              <a:defRPr sz="1050">
                <a:solidFill>
                  <a:schemeClr val="bg1"/>
                </a:solidFill>
              </a:defRPr>
            </a:lvl1pPr>
          </a:lstStyle>
          <a:p>
            <a:pPr lvl="0"/>
            <a:r>
              <a:rPr lang="en-US" dirty="0"/>
              <a:t>Click to edit Master text styles</a:t>
            </a:r>
          </a:p>
        </p:txBody>
      </p:sp>
      <p:sp>
        <p:nvSpPr>
          <p:cNvPr id="82" name="Text Placeholder 73"/>
          <p:cNvSpPr>
            <a:spLocks noGrp="1"/>
          </p:cNvSpPr>
          <p:nvPr>
            <p:ph type="body" sz="quarter" idx="17"/>
          </p:nvPr>
        </p:nvSpPr>
        <p:spPr>
          <a:xfrm>
            <a:off x="3811427" y="1059442"/>
            <a:ext cx="1561735" cy="1304564"/>
          </a:xfrm>
        </p:spPr>
        <p:txBody>
          <a:bodyPr anchor="ctr">
            <a:normAutofit/>
          </a:bodyPr>
          <a:lstStyle>
            <a:lvl1pPr>
              <a:defRPr sz="2700" b="1">
                <a:solidFill>
                  <a:schemeClr val="bg1"/>
                </a:solidFill>
              </a:defRPr>
            </a:lvl1pPr>
          </a:lstStyle>
          <a:p>
            <a:pPr lvl="0"/>
            <a:r>
              <a:rPr lang="en-US" dirty="0"/>
              <a:t>Click</a:t>
            </a:r>
          </a:p>
        </p:txBody>
      </p:sp>
      <p:sp>
        <p:nvSpPr>
          <p:cNvPr id="83" name="Text Placeholder 2"/>
          <p:cNvSpPr>
            <a:spLocks noGrp="1"/>
          </p:cNvSpPr>
          <p:nvPr>
            <p:ph type="body" sz="quarter" idx="18"/>
          </p:nvPr>
        </p:nvSpPr>
        <p:spPr>
          <a:xfrm>
            <a:off x="3811218" y="2371971"/>
            <a:ext cx="1561917" cy="433583"/>
          </a:xfrm>
        </p:spPr>
        <p:txBody>
          <a:bodyPr anchor="ctr"/>
          <a:lstStyle>
            <a:lvl1pPr algn="ctr">
              <a:defRPr>
                <a:solidFill>
                  <a:schemeClr val="bg1"/>
                </a:solidFill>
              </a:defRPr>
            </a:lvl1pPr>
          </a:lstStyle>
          <a:p>
            <a:pPr lvl="0"/>
            <a:r>
              <a:rPr lang="en-US" dirty="0"/>
              <a:t>Click to edit Master text styles</a:t>
            </a:r>
          </a:p>
        </p:txBody>
      </p:sp>
      <p:sp>
        <p:nvSpPr>
          <p:cNvPr id="84" name="Text Placeholder 2"/>
          <p:cNvSpPr>
            <a:spLocks noGrp="1"/>
          </p:cNvSpPr>
          <p:nvPr>
            <p:ph type="body" sz="quarter" idx="19"/>
          </p:nvPr>
        </p:nvSpPr>
        <p:spPr>
          <a:xfrm>
            <a:off x="3811218" y="2813535"/>
            <a:ext cx="1561917" cy="1390176"/>
          </a:xfrm>
        </p:spPr>
        <p:txBody>
          <a:bodyPr/>
          <a:lstStyle>
            <a:lvl1pPr algn="ctr">
              <a:defRPr sz="1050">
                <a:solidFill>
                  <a:schemeClr val="bg1"/>
                </a:solidFill>
              </a:defRPr>
            </a:lvl1pPr>
          </a:lstStyle>
          <a:p>
            <a:pPr lvl="0"/>
            <a:r>
              <a:rPr lang="en-US" dirty="0"/>
              <a:t>Click to edit Master text styles</a:t>
            </a:r>
          </a:p>
        </p:txBody>
      </p:sp>
      <p:sp>
        <p:nvSpPr>
          <p:cNvPr id="85" name="Text Placeholder 2"/>
          <p:cNvSpPr>
            <a:spLocks noGrp="1"/>
          </p:cNvSpPr>
          <p:nvPr>
            <p:ph type="body" sz="quarter" idx="20"/>
          </p:nvPr>
        </p:nvSpPr>
        <p:spPr>
          <a:xfrm>
            <a:off x="6553456" y="1063793"/>
            <a:ext cx="2058591" cy="657709"/>
          </a:xfrm>
        </p:spPr>
        <p:txBody>
          <a:bodyPr anchor="ctr"/>
          <a:lstStyle>
            <a:lvl1pPr algn="l">
              <a:defRPr>
                <a:solidFill>
                  <a:schemeClr val="bg1"/>
                </a:solidFill>
              </a:defRPr>
            </a:lvl1pPr>
          </a:lstStyle>
          <a:p>
            <a:pPr lvl="0"/>
            <a:r>
              <a:rPr lang="en-US" dirty="0"/>
              <a:t>Click to edit Master text styles</a:t>
            </a:r>
          </a:p>
        </p:txBody>
      </p:sp>
      <p:sp>
        <p:nvSpPr>
          <p:cNvPr id="86" name="Text Placeholder 73"/>
          <p:cNvSpPr>
            <a:spLocks noGrp="1"/>
          </p:cNvSpPr>
          <p:nvPr>
            <p:ph type="body" sz="quarter" idx="21"/>
          </p:nvPr>
        </p:nvSpPr>
        <p:spPr>
          <a:xfrm>
            <a:off x="5458061" y="1063821"/>
            <a:ext cx="1084681" cy="1761979"/>
          </a:xfrm>
        </p:spPr>
        <p:txBody>
          <a:bodyPr anchor="ctr">
            <a:noAutofit/>
          </a:bodyPr>
          <a:lstStyle>
            <a:lvl1pPr>
              <a:defRPr sz="2700" b="1">
                <a:solidFill>
                  <a:schemeClr val="bg1"/>
                </a:solidFill>
              </a:defRPr>
            </a:lvl1pPr>
          </a:lstStyle>
          <a:p>
            <a:pPr lvl="0"/>
            <a:r>
              <a:rPr lang="en-US" dirty="0"/>
              <a:t>Click</a:t>
            </a:r>
          </a:p>
        </p:txBody>
      </p:sp>
      <p:sp>
        <p:nvSpPr>
          <p:cNvPr id="87" name="Text Placeholder 2"/>
          <p:cNvSpPr>
            <a:spLocks noGrp="1"/>
          </p:cNvSpPr>
          <p:nvPr>
            <p:ph type="body" sz="quarter" idx="22"/>
          </p:nvPr>
        </p:nvSpPr>
        <p:spPr>
          <a:xfrm>
            <a:off x="6553456" y="1721494"/>
            <a:ext cx="2058591" cy="1104272"/>
          </a:xfrm>
        </p:spPr>
        <p:txBody>
          <a:bodyPr/>
          <a:lstStyle>
            <a:lvl1pPr algn="l">
              <a:defRPr sz="1050">
                <a:solidFill>
                  <a:schemeClr val="bg1"/>
                </a:solidFill>
              </a:defRPr>
            </a:lvl1pPr>
          </a:lstStyle>
          <a:p>
            <a:pPr lvl="0"/>
            <a:r>
              <a:rPr lang="en-US" dirty="0"/>
              <a:t>Click to edit Master text styles</a:t>
            </a:r>
          </a:p>
        </p:txBody>
      </p:sp>
      <p:sp>
        <p:nvSpPr>
          <p:cNvPr id="88" name="Text Placeholder 2"/>
          <p:cNvSpPr>
            <a:spLocks noGrp="1"/>
          </p:cNvSpPr>
          <p:nvPr>
            <p:ph type="body" sz="quarter" idx="23"/>
          </p:nvPr>
        </p:nvSpPr>
        <p:spPr>
          <a:xfrm>
            <a:off x="6552859" y="2901854"/>
            <a:ext cx="2058591" cy="484015"/>
          </a:xfrm>
        </p:spPr>
        <p:txBody>
          <a:bodyPr anchor="ctr"/>
          <a:lstStyle>
            <a:lvl1pPr algn="l">
              <a:defRPr>
                <a:solidFill>
                  <a:schemeClr val="bg1"/>
                </a:solidFill>
              </a:defRPr>
            </a:lvl1pPr>
          </a:lstStyle>
          <a:p>
            <a:pPr lvl="0"/>
            <a:r>
              <a:rPr lang="en-US" dirty="0"/>
              <a:t>Click to edit Master text styles</a:t>
            </a:r>
          </a:p>
        </p:txBody>
      </p:sp>
      <p:sp>
        <p:nvSpPr>
          <p:cNvPr id="89" name="Text Placeholder 73"/>
          <p:cNvSpPr>
            <a:spLocks noGrp="1"/>
          </p:cNvSpPr>
          <p:nvPr>
            <p:ph type="body" sz="quarter" idx="24"/>
          </p:nvPr>
        </p:nvSpPr>
        <p:spPr>
          <a:xfrm>
            <a:off x="5457464" y="2901880"/>
            <a:ext cx="1084681" cy="1304564"/>
          </a:xfrm>
        </p:spPr>
        <p:txBody>
          <a:bodyPr anchor="ctr">
            <a:noAutofit/>
          </a:bodyPr>
          <a:lstStyle>
            <a:lvl1pPr>
              <a:defRPr sz="2700" b="1">
                <a:solidFill>
                  <a:schemeClr val="bg1"/>
                </a:solidFill>
              </a:defRPr>
            </a:lvl1pPr>
          </a:lstStyle>
          <a:p>
            <a:pPr lvl="0"/>
            <a:r>
              <a:rPr lang="en-US" dirty="0"/>
              <a:t>Click</a:t>
            </a:r>
          </a:p>
        </p:txBody>
      </p:sp>
      <p:sp>
        <p:nvSpPr>
          <p:cNvPr id="90" name="Text Placeholder 2"/>
          <p:cNvSpPr>
            <a:spLocks noGrp="1"/>
          </p:cNvSpPr>
          <p:nvPr>
            <p:ph type="body" sz="quarter" idx="25"/>
          </p:nvPr>
        </p:nvSpPr>
        <p:spPr>
          <a:xfrm>
            <a:off x="6552859" y="3390126"/>
            <a:ext cx="2058591" cy="809543"/>
          </a:xfrm>
        </p:spPr>
        <p:txBody>
          <a:bodyPr/>
          <a:lstStyle>
            <a:lvl1pPr algn="l">
              <a:defRPr sz="105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6767038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80">
                                          <p:stCondLst>
                                            <p:cond delay="0"/>
                                          </p:stCondLst>
                                        </p:cTn>
                                        <p:tgtEl>
                                          <p:spTgt spid="21"/>
                                        </p:tgtEl>
                                      </p:cBhvr>
                                    </p:animEffect>
                                    <p:anim calcmode="lin" valueType="num">
                                      <p:cBhvr>
                                        <p:cTn id="4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9" dur="26">
                                          <p:stCondLst>
                                            <p:cond delay="650"/>
                                          </p:stCondLst>
                                        </p:cTn>
                                        <p:tgtEl>
                                          <p:spTgt spid="21"/>
                                        </p:tgtEl>
                                      </p:cBhvr>
                                      <p:to x="100000" y="60000"/>
                                    </p:animScale>
                                    <p:animScale>
                                      <p:cBhvr>
                                        <p:cTn id="50" dur="166" decel="50000">
                                          <p:stCondLst>
                                            <p:cond delay="676"/>
                                          </p:stCondLst>
                                        </p:cTn>
                                        <p:tgtEl>
                                          <p:spTgt spid="21"/>
                                        </p:tgtEl>
                                      </p:cBhvr>
                                      <p:to x="100000" y="100000"/>
                                    </p:animScale>
                                    <p:animScale>
                                      <p:cBhvr>
                                        <p:cTn id="51" dur="26">
                                          <p:stCondLst>
                                            <p:cond delay="1312"/>
                                          </p:stCondLst>
                                        </p:cTn>
                                        <p:tgtEl>
                                          <p:spTgt spid="21"/>
                                        </p:tgtEl>
                                      </p:cBhvr>
                                      <p:to x="100000" y="80000"/>
                                    </p:animScale>
                                    <p:animScale>
                                      <p:cBhvr>
                                        <p:cTn id="52" dur="166" decel="50000">
                                          <p:stCondLst>
                                            <p:cond delay="1338"/>
                                          </p:stCondLst>
                                        </p:cTn>
                                        <p:tgtEl>
                                          <p:spTgt spid="21"/>
                                        </p:tgtEl>
                                      </p:cBhvr>
                                      <p:to x="100000" y="100000"/>
                                    </p:animScale>
                                    <p:animScale>
                                      <p:cBhvr>
                                        <p:cTn id="53" dur="26">
                                          <p:stCondLst>
                                            <p:cond delay="1642"/>
                                          </p:stCondLst>
                                        </p:cTn>
                                        <p:tgtEl>
                                          <p:spTgt spid="21"/>
                                        </p:tgtEl>
                                      </p:cBhvr>
                                      <p:to x="100000" y="90000"/>
                                    </p:animScale>
                                    <p:animScale>
                                      <p:cBhvr>
                                        <p:cTn id="54" dur="166" decel="50000">
                                          <p:stCondLst>
                                            <p:cond delay="1668"/>
                                          </p:stCondLst>
                                        </p:cTn>
                                        <p:tgtEl>
                                          <p:spTgt spid="21"/>
                                        </p:tgtEl>
                                      </p:cBhvr>
                                      <p:to x="100000" y="100000"/>
                                    </p:animScale>
                                    <p:animScale>
                                      <p:cBhvr>
                                        <p:cTn id="55" dur="26">
                                          <p:stCondLst>
                                            <p:cond delay="1808"/>
                                          </p:stCondLst>
                                        </p:cTn>
                                        <p:tgtEl>
                                          <p:spTgt spid="21"/>
                                        </p:tgtEl>
                                      </p:cBhvr>
                                      <p:to x="100000" y="95000"/>
                                    </p:animScale>
                                    <p:animScale>
                                      <p:cBhvr>
                                        <p:cTn id="56" dur="166" decel="50000">
                                          <p:stCondLst>
                                            <p:cond delay="1834"/>
                                          </p:stCondLst>
                                        </p:cTn>
                                        <p:tgtEl>
                                          <p:spTgt spid="21"/>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down)">
                                      <p:cBhvr>
                                        <p:cTn id="61" dur="580">
                                          <p:stCondLst>
                                            <p:cond delay="0"/>
                                          </p:stCondLst>
                                        </p:cTn>
                                        <p:tgtEl>
                                          <p:spTgt spid="22"/>
                                        </p:tgtEl>
                                      </p:cBhvr>
                                    </p:animEffect>
                                    <p:anim calcmode="lin" valueType="num">
                                      <p:cBhvr>
                                        <p:cTn id="62"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67" dur="26">
                                          <p:stCondLst>
                                            <p:cond delay="650"/>
                                          </p:stCondLst>
                                        </p:cTn>
                                        <p:tgtEl>
                                          <p:spTgt spid="22"/>
                                        </p:tgtEl>
                                      </p:cBhvr>
                                      <p:to x="100000" y="60000"/>
                                    </p:animScale>
                                    <p:animScale>
                                      <p:cBhvr>
                                        <p:cTn id="68" dur="166" decel="50000">
                                          <p:stCondLst>
                                            <p:cond delay="676"/>
                                          </p:stCondLst>
                                        </p:cTn>
                                        <p:tgtEl>
                                          <p:spTgt spid="22"/>
                                        </p:tgtEl>
                                      </p:cBhvr>
                                      <p:to x="100000" y="100000"/>
                                    </p:animScale>
                                    <p:animScale>
                                      <p:cBhvr>
                                        <p:cTn id="69" dur="26">
                                          <p:stCondLst>
                                            <p:cond delay="1312"/>
                                          </p:stCondLst>
                                        </p:cTn>
                                        <p:tgtEl>
                                          <p:spTgt spid="22"/>
                                        </p:tgtEl>
                                      </p:cBhvr>
                                      <p:to x="100000" y="80000"/>
                                    </p:animScale>
                                    <p:animScale>
                                      <p:cBhvr>
                                        <p:cTn id="70" dur="166" decel="50000">
                                          <p:stCondLst>
                                            <p:cond delay="1338"/>
                                          </p:stCondLst>
                                        </p:cTn>
                                        <p:tgtEl>
                                          <p:spTgt spid="22"/>
                                        </p:tgtEl>
                                      </p:cBhvr>
                                      <p:to x="100000" y="100000"/>
                                    </p:animScale>
                                    <p:animScale>
                                      <p:cBhvr>
                                        <p:cTn id="71" dur="26">
                                          <p:stCondLst>
                                            <p:cond delay="1642"/>
                                          </p:stCondLst>
                                        </p:cTn>
                                        <p:tgtEl>
                                          <p:spTgt spid="22"/>
                                        </p:tgtEl>
                                      </p:cBhvr>
                                      <p:to x="100000" y="90000"/>
                                    </p:animScale>
                                    <p:animScale>
                                      <p:cBhvr>
                                        <p:cTn id="72" dur="166" decel="50000">
                                          <p:stCondLst>
                                            <p:cond delay="1668"/>
                                          </p:stCondLst>
                                        </p:cTn>
                                        <p:tgtEl>
                                          <p:spTgt spid="22"/>
                                        </p:tgtEl>
                                      </p:cBhvr>
                                      <p:to x="100000" y="100000"/>
                                    </p:animScale>
                                    <p:animScale>
                                      <p:cBhvr>
                                        <p:cTn id="73" dur="26">
                                          <p:stCondLst>
                                            <p:cond delay="1808"/>
                                          </p:stCondLst>
                                        </p:cTn>
                                        <p:tgtEl>
                                          <p:spTgt spid="22"/>
                                        </p:tgtEl>
                                      </p:cBhvr>
                                      <p:to x="100000" y="95000"/>
                                    </p:animScale>
                                    <p:animScale>
                                      <p:cBhvr>
                                        <p:cTn id="74" dur="166" decel="50000">
                                          <p:stCondLst>
                                            <p:cond delay="1834"/>
                                          </p:stCondLst>
                                        </p:cTn>
                                        <p:tgtEl>
                                          <p:spTgt spid="2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White">
    <p:spTree>
      <p:nvGrpSpPr>
        <p:cNvPr id="1" name=""/>
        <p:cNvGrpSpPr/>
        <p:nvPr/>
      </p:nvGrpSpPr>
      <p:grpSpPr>
        <a:xfrm>
          <a:off x="0" y="0"/>
          <a:ext cx="0" cy="0"/>
          <a:chOff x="0" y="0"/>
          <a:chExt cx="0" cy="0"/>
        </a:xfrm>
      </p:grpSpPr>
      <p:sp>
        <p:nvSpPr>
          <p:cNvPr id="18" name="Picture Placeholder 3"/>
          <p:cNvSpPr>
            <a:spLocks noGrp="1"/>
          </p:cNvSpPr>
          <p:nvPr>
            <p:ph type="pic" sz="quarter" idx="17"/>
          </p:nvPr>
        </p:nvSpPr>
        <p:spPr>
          <a:xfrm>
            <a:off x="6324006" y="1062272"/>
            <a:ext cx="1910953" cy="1914525"/>
          </a:xfrm>
          <a:prstGeom prst="ellipse">
            <a:avLst/>
          </a:prstGeom>
        </p:spPr>
        <p:txBody>
          <a:bodyPr rtlCol="0">
            <a:noAutofit/>
          </a:bodyPr>
          <a:lstStyle/>
          <a:p>
            <a:pPr lvl="0"/>
            <a:endParaRPr lang="en-US" noProof="0"/>
          </a:p>
        </p:txBody>
      </p:sp>
      <p:sp>
        <p:nvSpPr>
          <p:cNvPr id="16" name="Picture Placeholder 3"/>
          <p:cNvSpPr>
            <a:spLocks noGrp="1"/>
          </p:cNvSpPr>
          <p:nvPr>
            <p:ph type="pic" sz="quarter" idx="15"/>
          </p:nvPr>
        </p:nvSpPr>
        <p:spPr>
          <a:xfrm>
            <a:off x="3615162" y="1062272"/>
            <a:ext cx="1910953" cy="1914525"/>
          </a:xfrm>
          <a:prstGeom prst="ellipse">
            <a:avLst/>
          </a:prstGeom>
        </p:spPr>
        <p:txBody>
          <a:bodyPr rtlCol="0">
            <a:noAutofit/>
          </a:bodyPr>
          <a:lstStyle/>
          <a:p>
            <a:pPr lvl="0"/>
            <a:endParaRPr lang="en-US" noProof="0"/>
          </a:p>
        </p:txBody>
      </p:sp>
      <p:sp>
        <p:nvSpPr>
          <p:cNvPr id="4" name="Picture Placeholder 3"/>
          <p:cNvSpPr>
            <a:spLocks noGrp="1"/>
          </p:cNvSpPr>
          <p:nvPr>
            <p:ph type="pic" sz="quarter" idx="14"/>
          </p:nvPr>
        </p:nvSpPr>
        <p:spPr>
          <a:xfrm>
            <a:off x="906101" y="1062272"/>
            <a:ext cx="1910953" cy="1914525"/>
          </a:xfrm>
          <a:prstGeom prst="ellipse">
            <a:avLst/>
          </a:prstGeom>
        </p:spPr>
        <p:txBody>
          <a:bodyPr rtlCol="0">
            <a:noAutofit/>
          </a:bodyPr>
          <a:lstStyle/>
          <a:p>
            <a:pPr lvl="0"/>
            <a:endParaRPr lang="en-US" noProof="0"/>
          </a:p>
        </p:txBody>
      </p:sp>
      <p:sp>
        <p:nvSpPr>
          <p:cNvPr id="3" name="Content Placeholder 2"/>
          <p:cNvSpPr>
            <a:spLocks noGrp="1"/>
          </p:cNvSpPr>
          <p:nvPr>
            <p:ph idx="1"/>
          </p:nvPr>
        </p:nvSpPr>
        <p:spPr>
          <a:xfrm>
            <a:off x="527469"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6"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3" name="Content Placeholder 2"/>
          <p:cNvSpPr>
            <a:spLocks noGrp="1"/>
          </p:cNvSpPr>
          <p:nvPr>
            <p:ph idx="24"/>
          </p:nvPr>
        </p:nvSpPr>
        <p:spPr>
          <a:xfrm>
            <a:off x="3236741"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4" name="Content Placeholder 2"/>
          <p:cNvSpPr>
            <a:spLocks noGrp="1"/>
          </p:cNvSpPr>
          <p:nvPr>
            <p:ph idx="25"/>
          </p:nvPr>
        </p:nvSpPr>
        <p:spPr>
          <a:xfrm>
            <a:off x="5938125"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1213288255"/>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Blue">
    <p:spTree>
      <p:nvGrpSpPr>
        <p:cNvPr id="1" name=""/>
        <p:cNvGrpSpPr/>
        <p:nvPr/>
      </p:nvGrpSpPr>
      <p:grpSpPr>
        <a:xfrm>
          <a:off x="0" y="0"/>
          <a:ext cx="0" cy="0"/>
          <a:chOff x="0" y="0"/>
          <a:chExt cx="0" cy="0"/>
        </a:xfrm>
      </p:grpSpPr>
      <p:sp>
        <p:nvSpPr>
          <p:cNvPr id="13" name="Rectangle 1"/>
          <p:cNvSpPr/>
          <p:nvPr userDrawn="1"/>
        </p:nvSpPr>
        <p:spPr>
          <a:xfrm>
            <a:off x="804863" y="903685"/>
            <a:ext cx="2119312"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14" name="Rectangle 13"/>
          <p:cNvSpPr/>
          <p:nvPr userDrawn="1"/>
        </p:nvSpPr>
        <p:spPr>
          <a:xfrm>
            <a:off x="3509963" y="903685"/>
            <a:ext cx="2120900"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15" name="Rectangle 14"/>
          <p:cNvSpPr/>
          <p:nvPr userDrawn="1"/>
        </p:nvSpPr>
        <p:spPr>
          <a:xfrm>
            <a:off x="6211888" y="903685"/>
            <a:ext cx="2119312"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4" name="Picture Placeholder 3"/>
          <p:cNvSpPr>
            <a:spLocks noGrp="1"/>
          </p:cNvSpPr>
          <p:nvPr>
            <p:ph type="pic" sz="quarter" idx="14"/>
          </p:nvPr>
        </p:nvSpPr>
        <p:spPr>
          <a:xfrm>
            <a:off x="906101" y="1062272"/>
            <a:ext cx="1910953" cy="1914525"/>
          </a:xfrm>
          <a:prstGeom prst="ellipse">
            <a:avLst/>
          </a:prstGeom>
          <a:solidFill>
            <a:srgbClr val="0097DC"/>
          </a:solidFill>
        </p:spPr>
        <p:txBody>
          <a:bodyPr rtlCol="0">
            <a:noAutofit/>
          </a:bodyPr>
          <a:lstStyle/>
          <a:p>
            <a:pPr lvl="0"/>
            <a:endParaRPr lang="en-US" noProof="0"/>
          </a:p>
        </p:txBody>
      </p:sp>
      <p:sp>
        <p:nvSpPr>
          <p:cNvPr id="18" name="Picture Placeholder 3"/>
          <p:cNvSpPr>
            <a:spLocks noGrp="1"/>
          </p:cNvSpPr>
          <p:nvPr>
            <p:ph type="pic" sz="quarter" idx="17"/>
          </p:nvPr>
        </p:nvSpPr>
        <p:spPr>
          <a:xfrm>
            <a:off x="6324006" y="1062272"/>
            <a:ext cx="1910953" cy="1914525"/>
          </a:xfrm>
          <a:prstGeom prst="ellipse">
            <a:avLst/>
          </a:prstGeom>
        </p:spPr>
        <p:txBody>
          <a:bodyPr rtlCol="0">
            <a:noAutofit/>
          </a:bodyPr>
          <a:lstStyle/>
          <a:p>
            <a:pPr lvl="0"/>
            <a:endParaRPr lang="en-US" noProof="0"/>
          </a:p>
        </p:txBody>
      </p:sp>
      <p:sp>
        <p:nvSpPr>
          <p:cNvPr id="16" name="Picture Placeholder 3"/>
          <p:cNvSpPr>
            <a:spLocks noGrp="1"/>
          </p:cNvSpPr>
          <p:nvPr>
            <p:ph type="pic" sz="quarter" idx="15"/>
          </p:nvPr>
        </p:nvSpPr>
        <p:spPr>
          <a:xfrm>
            <a:off x="3615162" y="1062272"/>
            <a:ext cx="1910953" cy="1914525"/>
          </a:xfrm>
          <a:prstGeom prst="ellipse">
            <a:avLst/>
          </a:prstGeom>
        </p:spPr>
        <p:txBody>
          <a:bodyPr rtlCol="0">
            <a:noAutofit/>
          </a:bodyPr>
          <a:lstStyle/>
          <a:p>
            <a:pPr lvl="0"/>
            <a:endParaRPr lang="en-US" noProof="0"/>
          </a:p>
        </p:txBody>
      </p:sp>
      <p:sp>
        <p:nvSpPr>
          <p:cNvPr id="3" name="Content Placeholder 2"/>
          <p:cNvSpPr>
            <a:spLocks noGrp="1"/>
          </p:cNvSpPr>
          <p:nvPr>
            <p:ph idx="1"/>
          </p:nvPr>
        </p:nvSpPr>
        <p:spPr>
          <a:xfrm>
            <a:off x="905511"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3" name="Content Placeholder 2"/>
          <p:cNvSpPr>
            <a:spLocks noGrp="1"/>
          </p:cNvSpPr>
          <p:nvPr>
            <p:ph idx="18"/>
          </p:nvPr>
        </p:nvSpPr>
        <p:spPr>
          <a:xfrm>
            <a:off x="3614783"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4" name="Content Placeholder 2"/>
          <p:cNvSpPr>
            <a:spLocks noGrp="1"/>
          </p:cNvSpPr>
          <p:nvPr>
            <p:ph idx="19"/>
          </p:nvPr>
        </p:nvSpPr>
        <p:spPr>
          <a:xfrm>
            <a:off x="6323968"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6"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554627088"/>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Square">
    <p:spTree>
      <p:nvGrpSpPr>
        <p:cNvPr id="1" name=""/>
        <p:cNvGrpSpPr/>
        <p:nvPr/>
      </p:nvGrpSpPr>
      <p:grpSpPr>
        <a:xfrm>
          <a:off x="0" y="0"/>
          <a:ext cx="0" cy="0"/>
          <a:chOff x="0" y="0"/>
          <a:chExt cx="0" cy="0"/>
        </a:xfrm>
      </p:grpSpPr>
      <p:sp>
        <p:nvSpPr>
          <p:cNvPr id="13" name="Content Placeholder 2"/>
          <p:cNvSpPr>
            <a:spLocks noGrp="1"/>
          </p:cNvSpPr>
          <p:nvPr>
            <p:ph idx="24"/>
          </p:nvPr>
        </p:nvSpPr>
        <p:spPr>
          <a:xfrm>
            <a:off x="3614569"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4" name="Content Placeholder 2"/>
          <p:cNvSpPr>
            <a:spLocks noGrp="1"/>
          </p:cNvSpPr>
          <p:nvPr>
            <p:ph idx="25"/>
          </p:nvPr>
        </p:nvSpPr>
        <p:spPr>
          <a:xfrm>
            <a:off x="6316167"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5" name="Picture Placeholder 3"/>
          <p:cNvSpPr>
            <a:spLocks noGrp="1"/>
          </p:cNvSpPr>
          <p:nvPr>
            <p:ph type="pic" sz="quarter" idx="17"/>
          </p:nvPr>
        </p:nvSpPr>
        <p:spPr>
          <a:xfrm>
            <a:off x="6324006" y="1062272"/>
            <a:ext cx="1910953" cy="1914525"/>
          </a:xfrm>
          <a:prstGeom prst="rect">
            <a:avLst/>
          </a:prstGeom>
        </p:spPr>
        <p:txBody>
          <a:bodyPr rtlCol="0">
            <a:noAutofit/>
          </a:bodyPr>
          <a:lstStyle/>
          <a:p>
            <a:pPr lvl="0"/>
            <a:endParaRPr lang="en-US" noProof="0"/>
          </a:p>
        </p:txBody>
      </p:sp>
      <p:sp>
        <p:nvSpPr>
          <p:cNvPr id="6" name="Picture Placeholder 3"/>
          <p:cNvSpPr>
            <a:spLocks noGrp="1"/>
          </p:cNvSpPr>
          <p:nvPr>
            <p:ph type="pic" sz="quarter" idx="15"/>
          </p:nvPr>
        </p:nvSpPr>
        <p:spPr>
          <a:xfrm>
            <a:off x="3615162" y="1062272"/>
            <a:ext cx="1910953" cy="1914525"/>
          </a:xfrm>
          <a:prstGeom prst="rect">
            <a:avLst/>
          </a:prstGeom>
        </p:spPr>
        <p:txBody>
          <a:bodyPr rtlCol="0">
            <a:noAutofit/>
          </a:bodyPr>
          <a:lstStyle/>
          <a:p>
            <a:pPr lvl="0"/>
            <a:endParaRPr lang="en-US" noProof="0"/>
          </a:p>
        </p:txBody>
      </p:sp>
      <p:sp>
        <p:nvSpPr>
          <p:cNvPr id="7" name="Picture Placeholder 3"/>
          <p:cNvSpPr>
            <a:spLocks noGrp="1"/>
          </p:cNvSpPr>
          <p:nvPr>
            <p:ph type="pic" sz="quarter" idx="14"/>
          </p:nvPr>
        </p:nvSpPr>
        <p:spPr>
          <a:xfrm>
            <a:off x="906101" y="1062272"/>
            <a:ext cx="1910953" cy="1914525"/>
          </a:xfrm>
          <a:prstGeom prst="rect">
            <a:avLst/>
          </a:prstGeom>
        </p:spPr>
        <p:txBody>
          <a:bodyPr rtlCol="0">
            <a:noAutofit/>
          </a:bodyPr>
          <a:lstStyle/>
          <a:p>
            <a:pPr lvl="0"/>
            <a:endParaRPr lang="en-US" noProof="0"/>
          </a:p>
        </p:txBody>
      </p:sp>
      <p:sp>
        <p:nvSpPr>
          <p:cNvPr id="8" name="Content Placeholder 2"/>
          <p:cNvSpPr>
            <a:spLocks noGrp="1"/>
          </p:cNvSpPr>
          <p:nvPr>
            <p:ph idx="1"/>
          </p:nvPr>
        </p:nvSpPr>
        <p:spPr>
          <a:xfrm>
            <a:off x="905511"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9"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0"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2"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Tree>
    <p:extLst>
      <p:ext uri="{BB962C8B-B14F-4D97-AF65-F5344CB8AC3E}">
        <p14:creationId xmlns:p14="http://schemas.microsoft.com/office/powerpoint/2010/main" val="4173565537"/>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Globe Graphic">
    <p:spTree>
      <p:nvGrpSpPr>
        <p:cNvPr id="1" name=""/>
        <p:cNvGrpSpPr/>
        <p:nvPr/>
      </p:nvGrpSpPr>
      <p:grpSpPr>
        <a:xfrm>
          <a:off x="0" y="0"/>
          <a:ext cx="0" cy="0"/>
          <a:chOff x="0" y="0"/>
          <a:chExt cx="0" cy="0"/>
        </a:xfrm>
      </p:grpSpPr>
      <p:sp>
        <p:nvSpPr>
          <p:cNvPr id="9" name="Oval 114"/>
          <p:cNvSpPr>
            <a:spLocks noChangeArrowheads="1"/>
          </p:cNvSpPr>
          <p:nvPr userDrawn="1"/>
        </p:nvSpPr>
        <p:spPr bwMode="invGray">
          <a:xfrm>
            <a:off x="2195513" y="1204913"/>
            <a:ext cx="582612"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0" name="Oval 114"/>
          <p:cNvSpPr>
            <a:spLocks noChangeArrowheads="1"/>
          </p:cNvSpPr>
          <p:nvPr userDrawn="1"/>
        </p:nvSpPr>
        <p:spPr bwMode="invGray">
          <a:xfrm>
            <a:off x="2195513" y="3212306"/>
            <a:ext cx="582612" cy="582216"/>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1" name="Oval 114"/>
          <p:cNvSpPr>
            <a:spLocks noChangeArrowheads="1"/>
          </p:cNvSpPr>
          <p:nvPr userDrawn="1"/>
        </p:nvSpPr>
        <p:spPr bwMode="invGray">
          <a:xfrm>
            <a:off x="1979614" y="2208610"/>
            <a:ext cx="581025"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2" name="Oval 114"/>
          <p:cNvSpPr>
            <a:spLocks noChangeArrowheads="1"/>
          </p:cNvSpPr>
          <p:nvPr userDrawn="1"/>
        </p:nvSpPr>
        <p:spPr bwMode="invGray">
          <a:xfrm rot="10800000">
            <a:off x="6354764" y="3252788"/>
            <a:ext cx="581025"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rot="10800000">
            <a:off x="6354764" y="1244204"/>
            <a:ext cx="581025" cy="58221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rot="10800000">
            <a:off x="6577014" y="2247900"/>
            <a:ext cx="581025" cy="582216"/>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grpSp>
        <p:nvGrpSpPr>
          <p:cNvPr id="21" name="Group 8"/>
          <p:cNvGrpSpPr>
            <a:grpSpLocks/>
          </p:cNvGrpSpPr>
          <p:nvPr userDrawn="1"/>
        </p:nvGrpSpPr>
        <p:grpSpPr bwMode="auto">
          <a:xfrm>
            <a:off x="3101975" y="1032272"/>
            <a:ext cx="2933700" cy="2933700"/>
            <a:chOff x="4136060" y="1376574"/>
            <a:chExt cx="3911600" cy="3911600"/>
          </a:xfrm>
        </p:grpSpPr>
        <p:sp>
          <p:nvSpPr>
            <p:cNvPr id="22" name="Oval 6"/>
            <p:cNvSpPr>
              <a:spLocks noChangeArrowheads="1"/>
            </p:cNvSpPr>
            <p:nvPr/>
          </p:nvSpPr>
          <p:spPr bwMode="auto">
            <a:xfrm>
              <a:off x="4136060" y="1376574"/>
              <a:ext cx="3911600" cy="3911600"/>
            </a:xfrm>
            <a:prstGeom prst="ellipse">
              <a:avLst/>
            </a:prstGeom>
            <a:solidFill>
              <a:srgbClr val="0097DC"/>
            </a:solidFill>
            <a:ln>
              <a:noFill/>
            </a:ln>
            <a:extLst>
              <a:ext uri="{91240B29-F687-4F45-9708-019B960494DF}">
                <a14:hiddenLine xmlns:a14="http://schemas.microsoft.com/office/drawing/2010/main" w="28575">
                  <a:solidFill>
                    <a:srgbClr val="000000"/>
                  </a:solidFill>
                  <a:round/>
                  <a:headEnd/>
                  <a:tailEnd/>
                </a14:hiddenLine>
              </a:ext>
            </a:extLst>
          </p:spPr>
          <p:txBody>
            <a:bodyPr lIns="121920" tIns="60960" rIns="121920" bIns="609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en-US" altLang="zh-CN" sz="1350">
                <a:solidFill>
                  <a:srgbClr val="000000"/>
                </a:solidFill>
                <a:latin typeface="Calibri" panose="020F0502020204030204" pitchFamily="34" charset="0"/>
              </a:endParaRPr>
            </a:p>
          </p:txBody>
        </p:sp>
        <p:sp>
          <p:nvSpPr>
            <p:cNvPr id="23" name="Freeform 7"/>
            <p:cNvSpPr>
              <a:spLocks noEditPoints="1"/>
            </p:cNvSpPr>
            <p:nvPr/>
          </p:nvSpPr>
          <p:spPr bwMode="auto">
            <a:xfrm>
              <a:off x="4153052" y="1392449"/>
              <a:ext cx="3883025" cy="3813175"/>
            </a:xfrm>
            <a:custGeom>
              <a:avLst/>
              <a:gdLst>
                <a:gd name="T0" fmla="*/ 2147483647 w 553"/>
                <a:gd name="T1" fmla="*/ 2147483647 h 543"/>
                <a:gd name="T2" fmla="*/ 2147483647 w 553"/>
                <a:gd name="T3" fmla="*/ 2147483647 h 543"/>
                <a:gd name="T4" fmla="*/ 2147483647 w 553"/>
                <a:gd name="T5" fmla="*/ 2147483647 h 543"/>
                <a:gd name="T6" fmla="*/ 2147483647 w 553"/>
                <a:gd name="T7" fmla="*/ 2147483647 h 543"/>
                <a:gd name="T8" fmla="*/ 2147483647 w 553"/>
                <a:gd name="T9" fmla="*/ 2147483647 h 543"/>
                <a:gd name="T10" fmla="*/ 2147483647 w 553"/>
                <a:gd name="T11" fmla="*/ 2147483647 h 543"/>
                <a:gd name="T12" fmla="*/ 2147483647 w 553"/>
                <a:gd name="T13" fmla="*/ 2147483647 h 543"/>
                <a:gd name="T14" fmla="*/ 2147483647 w 553"/>
                <a:gd name="T15" fmla="*/ 2147483647 h 543"/>
                <a:gd name="T16" fmla="*/ 2147483647 w 553"/>
                <a:gd name="T17" fmla="*/ 2147483647 h 543"/>
                <a:gd name="T18" fmla="*/ 2147483647 w 553"/>
                <a:gd name="T19" fmla="*/ 2147483647 h 543"/>
                <a:gd name="T20" fmla="*/ 2147483647 w 553"/>
                <a:gd name="T21" fmla="*/ 2147483647 h 543"/>
                <a:gd name="T22" fmla="*/ 2147483647 w 553"/>
                <a:gd name="T23" fmla="*/ 2147483647 h 543"/>
                <a:gd name="T24" fmla="*/ 2147483647 w 553"/>
                <a:gd name="T25" fmla="*/ 2147483647 h 543"/>
                <a:gd name="T26" fmla="*/ 2147483647 w 553"/>
                <a:gd name="T27" fmla="*/ 2147483647 h 543"/>
                <a:gd name="T28" fmla="*/ 2147483647 w 553"/>
                <a:gd name="T29" fmla="*/ 2147483647 h 543"/>
                <a:gd name="T30" fmla="*/ 2147483647 w 553"/>
                <a:gd name="T31" fmla="*/ 2147483647 h 543"/>
                <a:gd name="T32" fmla="*/ 2147483647 w 553"/>
                <a:gd name="T33" fmla="*/ 2147483647 h 543"/>
                <a:gd name="T34" fmla="*/ 2147483647 w 553"/>
                <a:gd name="T35" fmla="*/ 2147483647 h 543"/>
                <a:gd name="T36" fmla="*/ 2147483647 w 553"/>
                <a:gd name="T37" fmla="*/ 2147483647 h 543"/>
                <a:gd name="T38" fmla="*/ 2147483647 w 553"/>
                <a:gd name="T39" fmla="*/ 2147483647 h 543"/>
                <a:gd name="T40" fmla="*/ 2147483647 w 553"/>
                <a:gd name="T41" fmla="*/ 2147483647 h 543"/>
                <a:gd name="T42" fmla="*/ 2147483647 w 553"/>
                <a:gd name="T43" fmla="*/ 2147483647 h 543"/>
                <a:gd name="T44" fmla="*/ 2147483647 w 553"/>
                <a:gd name="T45" fmla="*/ 2147483647 h 543"/>
                <a:gd name="T46" fmla="*/ 2147483647 w 553"/>
                <a:gd name="T47" fmla="*/ 2147483647 h 543"/>
                <a:gd name="T48" fmla="*/ 2147483647 w 553"/>
                <a:gd name="T49" fmla="*/ 2147483647 h 543"/>
                <a:gd name="T50" fmla="*/ 2147483647 w 553"/>
                <a:gd name="T51" fmla="*/ 2147483647 h 543"/>
                <a:gd name="T52" fmla="*/ 2147483647 w 553"/>
                <a:gd name="T53" fmla="*/ 2147483647 h 543"/>
                <a:gd name="T54" fmla="*/ 2147483647 w 553"/>
                <a:gd name="T55" fmla="*/ 2147483647 h 543"/>
                <a:gd name="T56" fmla="*/ 2147483647 w 553"/>
                <a:gd name="T57" fmla="*/ 2147483647 h 543"/>
                <a:gd name="T58" fmla="*/ 2147483647 w 553"/>
                <a:gd name="T59" fmla="*/ 2147483647 h 543"/>
                <a:gd name="T60" fmla="*/ 2147483647 w 553"/>
                <a:gd name="T61" fmla="*/ 2147483647 h 543"/>
                <a:gd name="T62" fmla="*/ 2147483647 w 553"/>
                <a:gd name="T63" fmla="*/ 2147483647 h 543"/>
                <a:gd name="T64" fmla="*/ 2147483647 w 553"/>
                <a:gd name="T65" fmla="*/ 2147483647 h 543"/>
                <a:gd name="T66" fmla="*/ 2147483647 w 553"/>
                <a:gd name="T67" fmla="*/ 2147483647 h 543"/>
                <a:gd name="T68" fmla="*/ 2147483647 w 553"/>
                <a:gd name="T69" fmla="*/ 2147483647 h 543"/>
                <a:gd name="T70" fmla="*/ 2147483647 w 553"/>
                <a:gd name="T71" fmla="*/ 2147483647 h 543"/>
                <a:gd name="T72" fmla="*/ 2147483647 w 553"/>
                <a:gd name="T73" fmla="*/ 2147483647 h 543"/>
                <a:gd name="T74" fmla="*/ 2147483647 w 553"/>
                <a:gd name="T75" fmla="*/ 2147483647 h 543"/>
                <a:gd name="T76" fmla="*/ 2147483647 w 553"/>
                <a:gd name="T77" fmla="*/ 2147483647 h 543"/>
                <a:gd name="T78" fmla="*/ 2147483647 w 553"/>
                <a:gd name="T79" fmla="*/ 2147483647 h 543"/>
                <a:gd name="T80" fmla="*/ 2147483647 w 553"/>
                <a:gd name="T81" fmla="*/ 2147483647 h 543"/>
                <a:gd name="T82" fmla="*/ 2147483647 w 553"/>
                <a:gd name="T83" fmla="*/ 2147483647 h 543"/>
                <a:gd name="T84" fmla="*/ 2147483647 w 553"/>
                <a:gd name="T85" fmla="*/ 2147483647 h 543"/>
                <a:gd name="T86" fmla="*/ 2147483647 w 553"/>
                <a:gd name="T87" fmla="*/ 2147483647 h 543"/>
                <a:gd name="T88" fmla="*/ 2147483647 w 553"/>
                <a:gd name="T89" fmla="*/ 2147483647 h 543"/>
                <a:gd name="T90" fmla="*/ 2147483647 w 553"/>
                <a:gd name="T91" fmla="*/ 2147483647 h 543"/>
                <a:gd name="T92" fmla="*/ 2147483647 w 553"/>
                <a:gd name="T93" fmla="*/ 2147483647 h 543"/>
                <a:gd name="T94" fmla="*/ 2147483647 w 553"/>
                <a:gd name="T95" fmla="*/ 2147483647 h 543"/>
                <a:gd name="T96" fmla="*/ 2147483647 w 553"/>
                <a:gd name="T97" fmla="*/ 2147483647 h 543"/>
                <a:gd name="T98" fmla="*/ 2147483647 w 553"/>
                <a:gd name="T99" fmla="*/ 2147483647 h 543"/>
                <a:gd name="T100" fmla="*/ 2147483647 w 553"/>
                <a:gd name="T101" fmla="*/ 2147483647 h 543"/>
                <a:gd name="T102" fmla="*/ 2147483647 w 553"/>
                <a:gd name="T103" fmla="*/ 2147483647 h 543"/>
                <a:gd name="T104" fmla="*/ 2147483647 w 553"/>
                <a:gd name="T105" fmla="*/ 2147483647 h 543"/>
                <a:gd name="T106" fmla="*/ 2147483647 w 553"/>
                <a:gd name="T107" fmla="*/ 2147483647 h 543"/>
                <a:gd name="T108" fmla="*/ 2147483647 w 553"/>
                <a:gd name="T109" fmla="*/ 2147483647 h 543"/>
                <a:gd name="T110" fmla="*/ 2147483647 w 553"/>
                <a:gd name="T111" fmla="*/ 2147483647 h 543"/>
                <a:gd name="T112" fmla="*/ 2147483647 w 553"/>
                <a:gd name="T113" fmla="*/ 2147483647 h 543"/>
                <a:gd name="T114" fmla="*/ 2147483647 w 553"/>
                <a:gd name="T115" fmla="*/ 2147483647 h 543"/>
                <a:gd name="T116" fmla="*/ 2147483647 w 553"/>
                <a:gd name="T117" fmla="*/ 2147483647 h 543"/>
                <a:gd name="T118" fmla="*/ 2147483647 w 553"/>
                <a:gd name="T119" fmla="*/ 2147483647 h 543"/>
                <a:gd name="T120" fmla="*/ 2147483647 w 553"/>
                <a:gd name="T121" fmla="*/ 2147483647 h 5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53" h="543">
                  <a:moveTo>
                    <a:pt x="402" y="476"/>
                  </a:moveTo>
                  <a:cubicBezTo>
                    <a:pt x="400" y="479"/>
                    <a:pt x="398" y="482"/>
                    <a:pt x="396" y="483"/>
                  </a:cubicBezTo>
                  <a:cubicBezTo>
                    <a:pt x="394" y="484"/>
                    <a:pt x="392" y="484"/>
                    <a:pt x="391" y="485"/>
                  </a:cubicBezTo>
                  <a:cubicBezTo>
                    <a:pt x="385" y="489"/>
                    <a:pt x="383" y="495"/>
                    <a:pt x="381" y="501"/>
                  </a:cubicBezTo>
                  <a:cubicBezTo>
                    <a:pt x="376" y="502"/>
                    <a:pt x="374" y="506"/>
                    <a:pt x="372" y="510"/>
                  </a:cubicBezTo>
                  <a:cubicBezTo>
                    <a:pt x="380" y="515"/>
                    <a:pt x="389" y="509"/>
                    <a:pt x="393" y="504"/>
                  </a:cubicBezTo>
                  <a:cubicBezTo>
                    <a:pt x="393" y="500"/>
                    <a:pt x="393" y="500"/>
                    <a:pt x="393" y="500"/>
                  </a:cubicBezTo>
                  <a:cubicBezTo>
                    <a:pt x="402" y="493"/>
                    <a:pt x="414" y="486"/>
                    <a:pt x="410" y="469"/>
                  </a:cubicBezTo>
                  <a:cubicBezTo>
                    <a:pt x="406" y="469"/>
                    <a:pt x="404" y="473"/>
                    <a:pt x="402" y="476"/>
                  </a:cubicBezTo>
                  <a:close/>
                  <a:moveTo>
                    <a:pt x="549" y="322"/>
                  </a:moveTo>
                  <a:cubicBezTo>
                    <a:pt x="549" y="322"/>
                    <a:pt x="549" y="322"/>
                    <a:pt x="550" y="322"/>
                  </a:cubicBezTo>
                  <a:cubicBezTo>
                    <a:pt x="550" y="319"/>
                    <a:pt x="550" y="316"/>
                    <a:pt x="551" y="313"/>
                  </a:cubicBezTo>
                  <a:cubicBezTo>
                    <a:pt x="549" y="315"/>
                    <a:pt x="548" y="319"/>
                    <a:pt x="549" y="322"/>
                  </a:cubicBezTo>
                  <a:close/>
                  <a:moveTo>
                    <a:pt x="14" y="190"/>
                  </a:moveTo>
                  <a:cubicBezTo>
                    <a:pt x="13" y="193"/>
                    <a:pt x="12" y="196"/>
                    <a:pt x="11" y="198"/>
                  </a:cubicBezTo>
                  <a:cubicBezTo>
                    <a:pt x="10" y="201"/>
                    <a:pt x="10" y="204"/>
                    <a:pt x="10" y="206"/>
                  </a:cubicBezTo>
                  <a:cubicBezTo>
                    <a:pt x="12" y="202"/>
                    <a:pt x="14" y="195"/>
                    <a:pt x="14" y="190"/>
                  </a:cubicBezTo>
                  <a:close/>
                  <a:moveTo>
                    <a:pt x="553" y="274"/>
                  </a:moveTo>
                  <a:cubicBezTo>
                    <a:pt x="553" y="274"/>
                    <a:pt x="553" y="275"/>
                    <a:pt x="553" y="276"/>
                  </a:cubicBezTo>
                  <a:cubicBezTo>
                    <a:pt x="553" y="262"/>
                    <a:pt x="552" y="249"/>
                    <a:pt x="550" y="236"/>
                  </a:cubicBezTo>
                  <a:cubicBezTo>
                    <a:pt x="550" y="236"/>
                    <a:pt x="550" y="236"/>
                    <a:pt x="550" y="235"/>
                  </a:cubicBezTo>
                  <a:cubicBezTo>
                    <a:pt x="549" y="230"/>
                    <a:pt x="547" y="225"/>
                    <a:pt x="547" y="220"/>
                  </a:cubicBezTo>
                  <a:cubicBezTo>
                    <a:pt x="547" y="219"/>
                    <a:pt x="547" y="219"/>
                    <a:pt x="547" y="219"/>
                  </a:cubicBezTo>
                  <a:cubicBezTo>
                    <a:pt x="541" y="188"/>
                    <a:pt x="529" y="160"/>
                    <a:pt x="514" y="134"/>
                  </a:cubicBezTo>
                  <a:cubicBezTo>
                    <a:pt x="514" y="134"/>
                    <a:pt x="514" y="134"/>
                    <a:pt x="514" y="133"/>
                  </a:cubicBezTo>
                  <a:cubicBezTo>
                    <a:pt x="513" y="134"/>
                    <a:pt x="514" y="135"/>
                    <a:pt x="513" y="136"/>
                  </a:cubicBezTo>
                  <a:cubicBezTo>
                    <a:pt x="512" y="133"/>
                    <a:pt x="511" y="130"/>
                    <a:pt x="510" y="127"/>
                  </a:cubicBezTo>
                  <a:cubicBezTo>
                    <a:pt x="493" y="101"/>
                    <a:pt x="472" y="78"/>
                    <a:pt x="447" y="58"/>
                  </a:cubicBezTo>
                  <a:cubicBezTo>
                    <a:pt x="439" y="53"/>
                    <a:pt x="431" y="48"/>
                    <a:pt x="424" y="42"/>
                  </a:cubicBezTo>
                  <a:cubicBezTo>
                    <a:pt x="424" y="42"/>
                    <a:pt x="424" y="42"/>
                    <a:pt x="424" y="42"/>
                  </a:cubicBezTo>
                  <a:cubicBezTo>
                    <a:pt x="397" y="25"/>
                    <a:pt x="367" y="13"/>
                    <a:pt x="336" y="6"/>
                  </a:cubicBezTo>
                  <a:cubicBezTo>
                    <a:pt x="342" y="8"/>
                    <a:pt x="349" y="9"/>
                    <a:pt x="353" y="11"/>
                  </a:cubicBezTo>
                  <a:cubicBezTo>
                    <a:pt x="358" y="14"/>
                    <a:pt x="362" y="16"/>
                    <a:pt x="367" y="18"/>
                  </a:cubicBezTo>
                  <a:cubicBezTo>
                    <a:pt x="368" y="20"/>
                    <a:pt x="370" y="20"/>
                    <a:pt x="372" y="21"/>
                  </a:cubicBezTo>
                  <a:cubicBezTo>
                    <a:pt x="372" y="24"/>
                    <a:pt x="375" y="24"/>
                    <a:pt x="376" y="26"/>
                  </a:cubicBezTo>
                  <a:cubicBezTo>
                    <a:pt x="380" y="26"/>
                    <a:pt x="381" y="30"/>
                    <a:pt x="383" y="32"/>
                  </a:cubicBezTo>
                  <a:cubicBezTo>
                    <a:pt x="387" y="35"/>
                    <a:pt x="393" y="37"/>
                    <a:pt x="396" y="42"/>
                  </a:cubicBezTo>
                  <a:cubicBezTo>
                    <a:pt x="395" y="43"/>
                    <a:pt x="393" y="44"/>
                    <a:pt x="392" y="46"/>
                  </a:cubicBezTo>
                  <a:cubicBezTo>
                    <a:pt x="394" y="48"/>
                    <a:pt x="394" y="51"/>
                    <a:pt x="395" y="54"/>
                  </a:cubicBezTo>
                  <a:cubicBezTo>
                    <a:pt x="395" y="54"/>
                    <a:pt x="394" y="55"/>
                    <a:pt x="393" y="55"/>
                  </a:cubicBezTo>
                  <a:cubicBezTo>
                    <a:pt x="394" y="57"/>
                    <a:pt x="397" y="58"/>
                    <a:pt x="397" y="62"/>
                  </a:cubicBezTo>
                  <a:cubicBezTo>
                    <a:pt x="393" y="62"/>
                    <a:pt x="390" y="55"/>
                    <a:pt x="386" y="55"/>
                  </a:cubicBezTo>
                  <a:cubicBezTo>
                    <a:pt x="384" y="55"/>
                    <a:pt x="382" y="57"/>
                    <a:pt x="381" y="60"/>
                  </a:cubicBezTo>
                  <a:cubicBezTo>
                    <a:pt x="382" y="63"/>
                    <a:pt x="385" y="64"/>
                    <a:pt x="386" y="68"/>
                  </a:cubicBezTo>
                  <a:cubicBezTo>
                    <a:pt x="384" y="70"/>
                    <a:pt x="381" y="71"/>
                    <a:pt x="380" y="74"/>
                  </a:cubicBezTo>
                  <a:cubicBezTo>
                    <a:pt x="383" y="79"/>
                    <a:pt x="382" y="87"/>
                    <a:pt x="385" y="93"/>
                  </a:cubicBezTo>
                  <a:cubicBezTo>
                    <a:pt x="384" y="93"/>
                    <a:pt x="383" y="93"/>
                    <a:pt x="383" y="93"/>
                  </a:cubicBezTo>
                  <a:cubicBezTo>
                    <a:pt x="385" y="96"/>
                    <a:pt x="388" y="95"/>
                    <a:pt x="389" y="96"/>
                  </a:cubicBezTo>
                  <a:cubicBezTo>
                    <a:pt x="385" y="98"/>
                    <a:pt x="385" y="103"/>
                    <a:pt x="379" y="102"/>
                  </a:cubicBezTo>
                  <a:cubicBezTo>
                    <a:pt x="380" y="105"/>
                    <a:pt x="384" y="107"/>
                    <a:pt x="384" y="109"/>
                  </a:cubicBezTo>
                  <a:cubicBezTo>
                    <a:pt x="379" y="107"/>
                    <a:pt x="375" y="104"/>
                    <a:pt x="371" y="102"/>
                  </a:cubicBezTo>
                  <a:cubicBezTo>
                    <a:pt x="371" y="110"/>
                    <a:pt x="376" y="113"/>
                    <a:pt x="379" y="119"/>
                  </a:cubicBezTo>
                  <a:cubicBezTo>
                    <a:pt x="376" y="121"/>
                    <a:pt x="373" y="122"/>
                    <a:pt x="369" y="120"/>
                  </a:cubicBezTo>
                  <a:cubicBezTo>
                    <a:pt x="366" y="122"/>
                    <a:pt x="364" y="123"/>
                    <a:pt x="364" y="127"/>
                  </a:cubicBezTo>
                  <a:cubicBezTo>
                    <a:pt x="359" y="128"/>
                    <a:pt x="358" y="132"/>
                    <a:pt x="353" y="132"/>
                  </a:cubicBezTo>
                  <a:cubicBezTo>
                    <a:pt x="350" y="136"/>
                    <a:pt x="345" y="137"/>
                    <a:pt x="342" y="141"/>
                  </a:cubicBezTo>
                  <a:cubicBezTo>
                    <a:pt x="340" y="140"/>
                    <a:pt x="337" y="139"/>
                    <a:pt x="335" y="139"/>
                  </a:cubicBezTo>
                  <a:cubicBezTo>
                    <a:pt x="336" y="142"/>
                    <a:pt x="338" y="145"/>
                    <a:pt x="338" y="147"/>
                  </a:cubicBezTo>
                  <a:cubicBezTo>
                    <a:pt x="333" y="147"/>
                    <a:pt x="333" y="151"/>
                    <a:pt x="329" y="152"/>
                  </a:cubicBezTo>
                  <a:cubicBezTo>
                    <a:pt x="328" y="155"/>
                    <a:pt x="324" y="156"/>
                    <a:pt x="323" y="159"/>
                  </a:cubicBezTo>
                  <a:cubicBezTo>
                    <a:pt x="319" y="158"/>
                    <a:pt x="315" y="156"/>
                    <a:pt x="313" y="152"/>
                  </a:cubicBezTo>
                  <a:cubicBezTo>
                    <a:pt x="316" y="152"/>
                    <a:pt x="313" y="151"/>
                    <a:pt x="314" y="150"/>
                  </a:cubicBezTo>
                  <a:cubicBezTo>
                    <a:pt x="321" y="151"/>
                    <a:pt x="328" y="150"/>
                    <a:pt x="331" y="146"/>
                  </a:cubicBezTo>
                  <a:cubicBezTo>
                    <a:pt x="329" y="145"/>
                    <a:pt x="329" y="142"/>
                    <a:pt x="326" y="141"/>
                  </a:cubicBezTo>
                  <a:cubicBezTo>
                    <a:pt x="325" y="141"/>
                    <a:pt x="322" y="141"/>
                    <a:pt x="321" y="141"/>
                  </a:cubicBezTo>
                  <a:cubicBezTo>
                    <a:pt x="315" y="139"/>
                    <a:pt x="308" y="136"/>
                    <a:pt x="302" y="137"/>
                  </a:cubicBezTo>
                  <a:cubicBezTo>
                    <a:pt x="298" y="132"/>
                    <a:pt x="293" y="134"/>
                    <a:pt x="287" y="135"/>
                  </a:cubicBezTo>
                  <a:cubicBezTo>
                    <a:pt x="280" y="136"/>
                    <a:pt x="277" y="139"/>
                    <a:pt x="275" y="143"/>
                  </a:cubicBezTo>
                  <a:cubicBezTo>
                    <a:pt x="267" y="143"/>
                    <a:pt x="267" y="151"/>
                    <a:pt x="259" y="152"/>
                  </a:cubicBezTo>
                  <a:cubicBezTo>
                    <a:pt x="256" y="160"/>
                    <a:pt x="248" y="163"/>
                    <a:pt x="240" y="166"/>
                  </a:cubicBezTo>
                  <a:cubicBezTo>
                    <a:pt x="237" y="170"/>
                    <a:pt x="235" y="175"/>
                    <a:pt x="236" y="182"/>
                  </a:cubicBezTo>
                  <a:cubicBezTo>
                    <a:pt x="240" y="184"/>
                    <a:pt x="244" y="184"/>
                    <a:pt x="248" y="185"/>
                  </a:cubicBezTo>
                  <a:cubicBezTo>
                    <a:pt x="251" y="190"/>
                    <a:pt x="254" y="194"/>
                    <a:pt x="256" y="200"/>
                  </a:cubicBezTo>
                  <a:cubicBezTo>
                    <a:pt x="259" y="200"/>
                    <a:pt x="261" y="200"/>
                    <a:pt x="263" y="200"/>
                  </a:cubicBezTo>
                  <a:cubicBezTo>
                    <a:pt x="268" y="196"/>
                    <a:pt x="276" y="192"/>
                    <a:pt x="274" y="184"/>
                  </a:cubicBezTo>
                  <a:cubicBezTo>
                    <a:pt x="276" y="184"/>
                    <a:pt x="276" y="184"/>
                    <a:pt x="276" y="184"/>
                  </a:cubicBezTo>
                  <a:cubicBezTo>
                    <a:pt x="274" y="180"/>
                    <a:pt x="271" y="178"/>
                    <a:pt x="272" y="173"/>
                  </a:cubicBezTo>
                  <a:cubicBezTo>
                    <a:pt x="273" y="169"/>
                    <a:pt x="277" y="167"/>
                    <a:pt x="280" y="164"/>
                  </a:cubicBezTo>
                  <a:cubicBezTo>
                    <a:pt x="283" y="161"/>
                    <a:pt x="284" y="158"/>
                    <a:pt x="288" y="157"/>
                  </a:cubicBezTo>
                  <a:cubicBezTo>
                    <a:pt x="288" y="164"/>
                    <a:pt x="283" y="167"/>
                    <a:pt x="280" y="171"/>
                  </a:cubicBezTo>
                  <a:cubicBezTo>
                    <a:pt x="281" y="176"/>
                    <a:pt x="284" y="179"/>
                    <a:pt x="289" y="181"/>
                  </a:cubicBezTo>
                  <a:cubicBezTo>
                    <a:pt x="289" y="184"/>
                    <a:pt x="289" y="188"/>
                    <a:pt x="288" y="191"/>
                  </a:cubicBezTo>
                  <a:cubicBezTo>
                    <a:pt x="281" y="190"/>
                    <a:pt x="282" y="196"/>
                    <a:pt x="281" y="202"/>
                  </a:cubicBezTo>
                  <a:cubicBezTo>
                    <a:pt x="275" y="201"/>
                    <a:pt x="270" y="206"/>
                    <a:pt x="264" y="206"/>
                  </a:cubicBezTo>
                  <a:cubicBezTo>
                    <a:pt x="263" y="206"/>
                    <a:pt x="261" y="205"/>
                    <a:pt x="259" y="205"/>
                  </a:cubicBezTo>
                  <a:cubicBezTo>
                    <a:pt x="255" y="205"/>
                    <a:pt x="248" y="205"/>
                    <a:pt x="246" y="202"/>
                  </a:cubicBezTo>
                  <a:cubicBezTo>
                    <a:pt x="247" y="200"/>
                    <a:pt x="248" y="200"/>
                    <a:pt x="250" y="199"/>
                  </a:cubicBezTo>
                  <a:cubicBezTo>
                    <a:pt x="249" y="196"/>
                    <a:pt x="246" y="194"/>
                    <a:pt x="246" y="189"/>
                  </a:cubicBezTo>
                  <a:cubicBezTo>
                    <a:pt x="241" y="192"/>
                    <a:pt x="242" y="200"/>
                    <a:pt x="239" y="204"/>
                  </a:cubicBezTo>
                  <a:cubicBezTo>
                    <a:pt x="238" y="204"/>
                    <a:pt x="237" y="203"/>
                    <a:pt x="235" y="203"/>
                  </a:cubicBezTo>
                  <a:cubicBezTo>
                    <a:pt x="231" y="207"/>
                    <a:pt x="228" y="206"/>
                    <a:pt x="223" y="208"/>
                  </a:cubicBezTo>
                  <a:cubicBezTo>
                    <a:pt x="217" y="211"/>
                    <a:pt x="215" y="219"/>
                    <a:pt x="208" y="220"/>
                  </a:cubicBezTo>
                  <a:cubicBezTo>
                    <a:pt x="203" y="221"/>
                    <a:pt x="197" y="219"/>
                    <a:pt x="193" y="223"/>
                  </a:cubicBezTo>
                  <a:cubicBezTo>
                    <a:pt x="195" y="228"/>
                    <a:pt x="197" y="232"/>
                    <a:pt x="197" y="238"/>
                  </a:cubicBezTo>
                  <a:cubicBezTo>
                    <a:pt x="193" y="248"/>
                    <a:pt x="179" y="242"/>
                    <a:pt x="170" y="241"/>
                  </a:cubicBezTo>
                  <a:cubicBezTo>
                    <a:pt x="167" y="245"/>
                    <a:pt x="165" y="249"/>
                    <a:pt x="162" y="253"/>
                  </a:cubicBezTo>
                  <a:cubicBezTo>
                    <a:pt x="162" y="259"/>
                    <a:pt x="161" y="263"/>
                    <a:pt x="161" y="268"/>
                  </a:cubicBezTo>
                  <a:cubicBezTo>
                    <a:pt x="166" y="269"/>
                    <a:pt x="170" y="276"/>
                    <a:pt x="175" y="277"/>
                  </a:cubicBezTo>
                  <a:cubicBezTo>
                    <a:pt x="179" y="278"/>
                    <a:pt x="183" y="276"/>
                    <a:pt x="185" y="275"/>
                  </a:cubicBezTo>
                  <a:cubicBezTo>
                    <a:pt x="188" y="275"/>
                    <a:pt x="191" y="275"/>
                    <a:pt x="192" y="274"/>
                  </a:cubicBezTo>
                  <a:cubicBezTo>
                    <a:pt x="197" y="272"/>
                    <a:pt x="199" y="267"/>
                    <a:pt x="200" y="263"/>
                  </a:cubicBezTo>
                  <a:cubicBezTo>
                    <a:pt x="203" y="261"/>
                    <a:pt x="205" y="262"/>
                    <a:pt x="208" y="260"/>
                  </a:cubicBezTo>
                  <a:cubicBezTo>
                    <a:pt x="210" y="258"/>
                    <a:pt x="212" y="253"/>
                    <a:pt x="214" y="252"/>
                  </a:cubicBezTo>
                  <a:cubicBezTo>
                    <a:pt x="217" y="252"/>
                    <a:pt x="220" y="253"/>
                    <a:pt x="222" y="253"/>
                  </a:cubicBezTo>
                  <a:cubicBezTo>
                    <a:pt x="227" y="253"/>
                    <a:pt x="231" y="251"/>
                    <a:pt x="235" y="251"/>
                  </a:cubicBezTo>
                  <a:cubicBezTo>
                    <a:pt x="236" y="254"/>
                    <a:pt x="239" y="256"/>
                    <a:pt x="243" y="259"/>
                  </a:cubicBezTo>
                  <a:cubicBezTo>
                    <a:pt x="245" y="261"/>
                    <a:pt x="247" y="264"/>
                    <a:pt x="249" y="265"/>
                  </a:cubicBezTo>
                  <a:cubicBezTo>
                    <a:pt x="253" y="267"/>
                    <a:pt x="257" y="267"/>
                    <a:pt x="260" y="271"/>
                  </a:cubicBezTo>
                  <a:cubicBezTo>
                    <a:pt x="262" y="276"/>
                    <a:pt x="260" y="278"/>
                    <a:pt x="261" y="282"/>
                  </a:cubicBezTo>
                  <a:cubicBezTo>
                    <a:pt x="263" y="282"/>
                    <a:pt x="263" y="280"/>
                    <a:pt x="264" y="280"/>
                  </a:cubicBezTo>
                  <a:cubicBezTo>
                    <a:pt x="265" y="277"/>
                    <a:pt x="265" y="273"/>
                    <a:pt x="267" y="271"/>
                  </a:cubicBezTo>
                  <a:cubicBezTo>
                    <a:pt x="269" y="271"/>
                    <a:pt x="268" y="273"/>
                    <a:pt x="270" y="273"/>
                  </a:cubicBezTo>
                  <a:cubicBezTo>
                    <a:pt x="272" y="270"/>
                    <a:pt x="268" y="266"/>
                    <a:pt x="264" y="266"/>
                  </a:cubicBezTo>
                  <a:cubicBezTo>
                    <a:pt x="262" y="261"/>
                    <a:pt x="257" y="259"/>
                    <a:pt x="252" y="256"/>
                  </a:cubicBezTo>
                  <a:cubicBezTo>
                    <a:pt x="251" y="254"/>
                    <a:pt x="250" y="252"/>
                    <a:pt x="250" y="249"/>
                  </a:cubicBezTo>
                  <a:cubicBezTo>
                    <a:pt x="252" y="250"/>
                    <a:pt x="255" y="249"/>
                    <a:pt x="257" y="250"/>
                  </a:cubicBezTo>
                  <a:cubicBezTo>
                    <a:pt x="260" y="251"/>
                    <a:pt x="261" y="254"/>
                    <a:pt x="263" y="255"/>
                  </a:cubicBezTo>
                  <a:cubicBezTo>
                    <a:pt x="267" y="258"/>
                    <a:pt x="274" y="259"/>
                    <a:pt x="275" y="264"/>
                  </a:cubicBezTo>
                  <a:cubicBezTo>
                    <a:pt x="275" y="266"/>
                    <a:pt x="273" y="267"/>
                    <a:pt x="273" y="269"/>
                  </a:cubicBezTo>
                  <a:cubicBezTo>
                    <a:pt x="274" y="273"/>
                    <a:pt x="280" y="274"/>
                    <a:pt x="281" y="277"/>
                  </a:cubicBezTo>
                  <a:cubicBezTo>
                    <a:pt x="284" y="281"/>
                    <a:pt x="283" y="285"/>
                    <a:pt x="286" y="289"/>
                  </a:cubicBezTo>
                  <a:cubicBezTo>
                    <a:pt x="289" y="288"/>
                    <a:pt x="289" y="289"/>
                    <a:pt x="291" y="290"/>
                  </a:cubicBezTo>
                  <a:cubicBezTo>
                    <a:pt x="292" y="288"/>
                    <a:pt x="294" y="288"/>
                    <a:pt x="297" y="289"/>
                  </a:cubicBezTo>
                  <a:cubicBezTo>
                    <a:pt x="297" y="286"/>
                    <a:pt x="294" y="287"/>
                    <a:pt x="293" y="284"/>
                  </a:cubicBezTo>
                  <a:cubicBezTo>
                    <a:pt x="294" y="283"/>
                    <a:pt x="296" y="285"/>
                    <a:pt x="296" y="283"/>
                  </a:cubicBezTo>
                  <a:cubicBezTo>
                    <a:pt x="294" y="280"/>
                    <a:pt x="293" y="276"/>
                    <a:pt x="292" y="272"/>
                  </a:cubicBezTo>
                  <a:cubicBezTo>
                    <a:pt x="294" y="266"/>
                    <a:pt x="305" y="272"/>
                    <a:pt x="309" y="267"/>
                  </a:cubicBezTo>
                  <a:cubicBezTo>
                    <a:pt x="307" y="269"/>
                    <a:pt x="306" y="272"/>
                    <a:pt x="306" y="277"/>
                  </a:cubicBezTo>
                  <a:cubicBezTo>
                    <a:pt x="309" y="280"/>
                    <a:pt x="311" y="284"/>
                    <a:pt x="313" y="288"/>
                  </a:cubicBezTo>
                  <a:cubicBezTo>
                    <a:pt x="323" y="286"/>
                    <a:pt x="335" y="290"/>
                    <a:pt x="342" y="286"/>
                  </a:cubicBezTo>
                  <a:cubicBezTo>
                    <a:pt x="347" y="295"/>
                    <a:pt x="341" y="303"/>
                    <a:pt x="337" y="309"/>
                  </a:cubicBezTo>
                  <a:cubicBezTo>
                    <a:pt x="336" y="309"/>
                    <a:pt x="335" y="308"/>
                    <a:pt x="333" y="308"/>
                  </a:cubicBezTo>
                  <a:cubicBezTo>
                    <a:pt x="331" y="311"/>
                    <a:pt x="327" y="309"/>
                    <a:pt x="323" y="310"/>
                  </a:cubicBezTo>
                  <a:cubicBezTo>
                    <a:pt x="321" y="310"/>
                    <a:pt x="319" y="312"/>
                    <a:pt x="317" y="312"/>
                  </a:cubicBezTo>
                  <a:cubicBezTo>
                    <a:pt x="306" y="313"/>
                    <a:pt x="295" y="306"/>
                    <a:pt x="284" y="305"/>
                  </a:cubicBezTo>
                  <a:cubicBezTo>
                    <a:pt x="282" y="306"/>
                    <a:pt x="280" y="307"/>
                    <a:pt x="278" y="308"/>
                  </a:cubicBezTo>
                  <a:cubicBezTo>
                    <a:pt x="278" y="311"/>
                    <a:pt x="277" y="315"/>
                    <a:pt x="275" y="316"/>
                  </a:cubicBezTo>
                  <a:cubicBezTo>
                    <a:pt x="272" y="313"/>
                    <a:pt x="268" y="314"/>
                    <a:pt x="264" y="312"/>
                  </a:cubicBezTo>
                  <a:cubicBezTo>
                    <a:pt x="260" y="311"/>
                    <a:pt x="256" y="305"/>
                    <a:pt x="253" y="304"/>
                  </a:cubicBezTo>
                  <a:cubicBezTo>
                    <a:pt x="247" y="303"/>
                    <a:pt x="243" y="306"/>
                    <a:pt x="241" y="301"/>
                  </a:cubicBezTo>
                  <a:cubicBezTo>
                    <a:pt x="239" y="298"/>
                    <a:pt x="240" y="295"/>
                    <a:pt x="239" y="292"/>
                  </a:cubicBezTo>
                  <a:cubicBezTo>
                    <a:pt x="238" y="289"/>
                    <a:pt x="236" y="286"/>
                    <a:pt x="235" y="283"/>
                  </a:cubicBezTo>
                  <a:cubicBezTo>
                    <a:pt x="232" y="282"/>
                    <a:pt x="229" y="283"/>
                    <a:pt x="227" y="283"/>
                  </a:cubicBezTo>
                  <a:cubicBezTo>
                    <a:pt x="221" y="283"/>
                    <a:pt x="216" y="281"/>
                    <a:pt x="210" y="280"/>
                  </a:cubicBezTo>
                  <a:cubicBezTo>
                    <a:pt x="204" y="280"/>
                    <a:pt x="196" y="280"/>
                    <a:pt x="191" y="281"/>
                  </a:cubicBezTo>
                  <a:cubicBezTo>
                    <a:pt x="188" y="282"/>
                    <a:pt x="185" y="284"/>
                    <a:pt x="183" y="284"/>
                  </a:cubicBezTo>
                  <a:cubicBezTo>
                    <a:pt x="180" y="283"/>
                    <a:pt x="178" y="278"/>
                    <a:pt x="175" y="278"/>
                  </a:cubicBezTo>
                  <a:cubicBezTo>
                    <a:pt x="172" y="278"/>
                    <a:pt x="169" y="283"/>
                    <a:pt x="167" y="285"/>
                  </a:cubicBezTo>
                  <a:cubicBezTo>
                    <a:pt x="164" y="286"/>
                    <a:pt x="162" y="285"/>
                    <a:pt x="160" y="286"/>
                  </a:cubicBezTo>
                  <a:cubicBezTo>
                    <a:pt x="158" y="287"/>
                    <a:pt x="156" y="288"/>
                    <a:pt x="154" y="288"/>
                  </a:cubicBezTo>
                  <a:cubicBezTo>
                    <a:pt x="153" y="289"/>
                    <a:pt x="155" y="289"/>
                    <a:pt x="154" y="291"/>
                  </a:cubicBezTo>
                  <a:cubicBezTo>
                    <a:pt x="152" y="294"/>
                    <a:pt x="149" y="299"/>
                    <a:pt x="145" y="301"/>
                  </a:cubicBezTo>
                  <a:cubicBezTo>
                    <a:pt x="141" y="304"/>
                    <a:pt x="135" y="305"/>
                    <a:pt x="130" y="308"/>
                  </a:cubicBezTo>
                  <a:cubicBezTo>
                    <a:pt x="124" y="312"/>
                    <a:pt x="118" y="319"/>
                    <a:pt x="116" y="327"/>
                  </a:cubicBezTo>
                  <a:cubicBezTo>
                    <a:pt x="115" y="332"/>
                    <a:pt x="114" y="338"/>
                    <a:pt x="113" y="345"/>
                  </a:cubicBezTo>
                  <a:cubicBezTo>
                    <a:pt x="106" y="351"/>
                    <a:pt x="114" y="360"/>
                    <a:pt x="111" y="369"/>
                  </a:cubicBezTo>
                  <a:cubicBezTo>
                    <a:pt x="115" y="375"/>
                    <a:pt x="120" y="377"/>
                    <a:pt x="122" y="382"/>
                  </a:cubicBezTo>
                  <a:cubicBezTo>
                    <a:pt x="124" y="385"/>
                    <a:pt x="123" y="389"/>
                    <a:pt x="124" y="392"/>
                  </a:cubicBezTo>
                  <a:cubicBezTo>
                    <a:pt x="125" y="396"/>
                    <a:pt x="130" y="399"/>
                    <a:pt x="132" y="402"/>
                  </a:cubicBezTo>
                  <a:cubicBezTo>
                    <a:pt x="135" y="405"/>
                    <a:pt x="137" y="409"/>
                    <a:pt x="141" y="410"/>
                  </a:cubicBezTo>
                  <a:cubicBezTo>
                    <a:pt x="148" y="414"/>
                    <a:pt x="156" y="413"/>
                    <a:pt x="165" y="415"/>
                  </a:cubicBezTo>
                  <a:cubicBezTo>
                    <a:pt x="170" y="416"/>
                    <a:pt x="174" y="419"/>
                    <a:pt x="181" y="418"/>
                  </a:cubicBezTo>
                  <a:cubicBezTo>
                    <a:pt x="185" y="418"/>
                    <a:pt x="190" y="416"/>
                    <a:pt x="194" y="416"/>
                  </a:cubicBezTo>
                  <a:cubicBezTo>
                    <a:pt x="197" y="417"/>
                    <a:pt x="199" y="420"/>
                    <a:pt x="203" y="420"/>
                  </a:cubicBezTo>
                  <a:cubicBezTo>
                    <a:pt x="206" y="425"/>
                    <a:pt x="213" y="427"/>
                    <a:pt x="222" y="427"/>
                  </a:cubicBezTo>
                  <a:cubicBezTo>
                    <a:pt x="224" y="428"/>
                    <a:pt x="226" y="430"/>
                    <a:pt x="228" y="433"/>
                  </a:cubicBezTo>
                  <a:cubicBezTo>
                    <a:pt x="225" y="437"/>
                    <a:pt x="222" y="442"/>
                    <a:pt x="221" y="448"/>
                  </a:cubicBezTo>
                  <a:cubicBezTo>
                    <a:pt x="231" y="458"/>
                    <a:pt x="239" y="469"/>
                    <a:pt x="248" y="479"/>
                  </a:cubicBezTo>
                  <a:cubicBezTo>
                    <a:pt x="246" y="482"/>
                    <a:pt x="245" y="484"/>
                    <a:pt x="245" y="489"/>
                  </a:cubicBezTo>
                  <a:cubicBezTo>
                    <a:pt x="243" y="491"/>
                    <a:pt x="241" y="491"/>
                    <a:pt x="240" y="493"/>
                  </a:cubicBezTo>
                  <a:cubicBezTo>
                    <a:pt x="239" y="496"/>
                    <a:pt x="240" y="502"/>
                    <a:pt x="238" y="505"/>
                  </a:cubicBezTo>
                  <a:cubicBezTo>
                    <a:pt x="241" y="510"/>
                    <a:pt x="248" y="512"/>
                    <a:pt x="250" y="517"/>
                  </a:cubicBezTo>
                  <a:cubicBezTo>
                    <a:pt x="252" y="520"/>
                    <a:pt x="252" y="523"/>
                    <a:pt x="253" y="525"/>
                  </a:cubicBezTo>
                  <a:cubicBezTo>
                    <a:pt x="257" y="529"/>
                    <a:pt x="264" y="533"/>
                    <a:pt x="269" y="536"/>
                  </a:cubicBezTo>
                  <a:cubicBezTo>
                    <a:pt x="270" y="537"/>
                    <a:pt x="269" y="538"/>
                    <a:pt x="270" y="539"/>
                  </a:cubicBezTo>
                  <a:cubicBezTo>
                    <a:pt x="281" y="543"/>
                    <a:pt x="295" y="540"/>
                    <a:pt x="305" y="538"/>
                  </a:cubicBezTo>
                  <a:cubicBezTo>
                    <a:pt x="317" y="535"/>
                    <a:pt x="328" y="531"/>
                    <a:pt x="333" y="524"/>
                  </a:cubicBezTo>
                  <a:cubicBezTo>
                    <a:pt x="334" y="523"/>
                    <a:pt x="333" y="522"/>
                    <a:pt x="334" y="521"/>
                  </a:cubicBezTo>
                  <a:cubicBezTo>
                    <a:pt x="336" y="518"/>
                    <a:pt x="339" y="516"/>
                    <a:pt x="343" y="514"/>
                  </a:cubicBezTo>
                  <a:cubicBezTo>
                    <a:pt x="342" y="510"/>
                    <a:pt x="344" y="508"/>
                    <a:pt x="345" y="506"/>
                  </a:cubicBezTo>
                  <a:cubicBezTo>
                    <a:pt x="354" y="499"/>
                    <a:pt x="365" y="496"/>
                    <a:pt x="371" y="487"/>
                  </a:cubicBezTo>
                  <a:cubicBezTo>
                    <a:pt x="370" y="476"/>
                    <a:pt x="371" y="465"/>
                    <a:pt x="368" y="456"/>
                  </a:cubicBezTo>
                  <a:cubicBezTo>
                    <a:pt x="372" y="453"/>
                    <a:pt x="374" y="447"/>
                    <a:pt x="379" y="443"/>
                  </a:cubicBezTo>
                  <a:cubicBezTo>
                    <a:pt x="381" y="442"/>
                    <a:pt x="384" y="441"/>
                    <a:pt x="386" y="439"/>
                  </a:cubicBezTo>
                  <a:cubicBezTo>
                    <a:pt x="391" y="435"/>
                    <a:pt x="395" y="426"/>
                    <a:pt x="402" y="421"/>
                  </a:cubicBezTo>
                  <a:cubicBezTo>
                    <a:pt x="405" y="418"/>
                    <a:pt x="411" y="414"/>
                    <a:pt x="412" y="410"/>
                  </a:cubicBezTo>
                  <a:cubicBezTo>
                    <a:pt x="414" y="408"/>
                    <a:pt x="414" y="404"/>
                    <a:pt x="415" y="402"/>
                  </a:cubicBezTo>
                  <a:cubicBezTo>
                    <a:pt x="415" y="399"/>
                    <a:pt x="417" y="396"/>
                    <a:pt x="418" y="393"/>
                  </a:cubicBezTo>
                  <a:cubicBezTo>
                    <a:pt x="420" y="388"/>
                    <a:pt x="424" y="386"/>
                    <a:pt x="422" y="380"/>
                  </a:cubicBezTo>
                  <a:cubicBezTo>
                    <a:pt x="419" y="380"/>
                    <a:pt x="417" y="380"/>
                    <a:pt x="415" y="380"/>
                  </a:cubicBezTo>
                  <a:cubicBezTo>
                    <a:pt x="408" y="382"/>
                    <a:pt x="395" y="394"/>
                    <a:pt x="388" y="388"/>
                  </a:cubicBezTo>
                  <a:cubicBezTo>
                    <a:pt x="388" y="385"/>
                    <a:pt x="388" y="385"/>
                    <a:pt x="388" y="385"/>
                  </a:cubicBezTo>
                  <a:cubicBezTo>
                    <a:pt x="395" y="383"/>
                    <a:pt x="401" y="378"/>
                    <a:pt x="406" y="374"/>
                  </a:cubicBezTo>
                  <a:cubicBezTo>
                    <a:pt x="411" y="371"/>
                    <a:pt x="417" y="368"/>
                    <a:pt x="421" y="364"/>
                  </a:cubicBezTo>
                  <a:cubicBezTo>
                    <a:pt x="424" y="362"/>
                    <a:pt x="425" y="357"/>
                    <a:pt x="429" y="355"/>
                  </a:cubicBezTo>
                  <a:cubicBezTo>
                    <a:pt x="434" y="352"/>
                    <a:pt x="441" y="352"/>
                    <a:pt x="444" y="346"/>
                  </a:cubicBezTo>
                  <a:cubicBezTo>
                    <a:pt x="444" y="337"/>
                    <a:pt x="447" y="330"/>
                    <a:pt x="450" y="323"/>
                  </a:cubicBezTo>
                  <a:cubicBezTo>
                    <a:pt x="447" y="321"/>
                    <a:pt x="447" y="318"/>
                    <a:pt x="444" y="316"/>
                  </a:cubicBezTo>
                  <a:cubicBezTo>
                    <a:pt x="442" y="314"/>
                    <a:pt x="437" y="314"/>
                    <a:pt x="436" y="309"/>
                  </a:cubicBezTo>
                  <a:cubicBezTo>
                    <a:pt x="441" y="307"/>
                    <a:pt x="447" y="307"/>
                    <a:pt x="453" y="308"/>
                  </a:cubicBezTo>
                  <a:cubicBezTo>
                    <a:pt x="457" y="303"/>
                    <a:pt x="461" y="299"/>
                    <a:pt x="468" y="297"/>
                  </a:cubicBezTo>
                  <a:cubicBezTo>
                    <a:pt x="468" y="299"/>
                    <a:pt x="469" y="299"/>
                    <a:pt x="470" y="300"/>
                  </a:cubicBezTo>
                  <a:cubicBezTo>
                    <a:pt x="478" y="300"/>
                    <a:pt x="481" y="306"/>
                    <a:pt x="487" y="309"/>
                  </a:cubicBezTo>
                  <a:cubicBezTo>
                    <a:pt x="489" y="308"/>
                    <a:pt x="489" y="306"/>
                    <a:pt x="491" y="306"/>
                  </a:cubicBezTo>
                  <a:cubicBezTo>
                    <a:pt x="496" y="309"/>
                    <a:pt x="496" y="318"/>
                    <a:pt x="498" y="326"/>
                  </a:cubicBezTo>
                  <a:cubicBezTo>
                    <a:pt x="499" y="328"/>
                    <a:pt x="501" y="329"/>
                    <a:pt x="502" y="331"/>
                  </a:cubicBezTo>
                  <a:cubicBezTo>
                    <a:pt x="502" y="333"/>
                    <a:pt x="502" y="334"/>
                    <a:pt x="502" y="337"/>
                  </a:cubicBezTo>
                  <a:cubicBezTo>
                    <a:pt x="505" y="339"/>
                    <a:pt x="507" y="341"/>
                    <a:pt x="508" y="345"/>
                  </a:cubicBezTo>
                  <a:cubicBezTo>
                    <a:pt x="510" y="346"/>
                    <a:pt x="513" y="346"/>
                    <a:pt x="513" y="348"/>
                  </a:cubicBezTo>
                  <a:cubicBezTo>
                    <a:pt x="516" y="340"/>
                    <a:pt x="519" y="332"/>
                    <a:pt x="519" y="322"/>
                  </a:cubicBezTo>
                  <a:cubicBezTo>
                    <a:pt x="519" y="318"/>
                    <a:pt x="517" y="315"/>
                    <a:pt x="518" y="311"/>
                  </a:cubicBezTo>
                  <a:cubicBezTo>
                    <a:pt x="518" y="304"/>
                    <a:pt x="522" y="298"/>
                    <a:pt x="524" y="291"/>
                  </a:cubicBezTo>
                  <a:cubicBezTo>
                    <a:pt x="525" y="288"/>
                    <a:pt x="525" y="284"/>
                    <a:pt x="525" y="282"/>
                  </a:cubicBezTo>
                  <a:cubicBezTo>
                    <a:pt x="526" y="280"/>
                    <a:pt x="527" y="278"/>
                    <a:pt x="527" y="275"/>
                  </a:cubicBezTo>
                  <a:cubicBezTo>
                    <a:pt x="528" y="269"/>
                    <a:pt x="530" y="266"/>
                    <a:pt x="532" y="261"/>
                  </a:cubicBezTo>
                  <a:cubicBezTo>
                    <a:pt x="539" y="261"/>
                    <a:pt x="540" y="268"/>
                    <a:pt x="543" y="273"/>
                  </a:cubicBezTo>
                  <a:cubicBezTo>
                    <a:pt x="550" y="266"/>
                    <a:pt x="549" y="282"/>
                    <a:pt x="550" y="291"/>
                  </a:cubicBezTo>
                  <a:cubicBezTo>
                    <a:pt x="550" y="295"/>
                    <a:pt x="551" y="299"/>
                    <a:pt x="552" y="301"/>
                  </a:cubicBezTo>
                  <a:cubicBezTo>
                    <a:pt x="552" y="298"/>
                    <a:pt x="553" y="295"/>
                    <a:pt x="553" y="292"/>
                  </a:cubicBezTo>
                  <a:cubicBezTo>
                    <a:pt x="553" y="292"/>
                    <a:pt x="553" y="292"/>
                    <a:pt x="553" y="292"/>
                  </a:cubicBezTo>
                  <a:cubicBezTo>
                    <a:pt x="552" y="287"/>
                    <a:pt x="551" y="279"/>
                    <a:pt x="553" y="274"/>
                  </a:cubicBezTo>
                  <a:close/>
                  <a:moveTo>
                    <a:pt x="405" y="247"/>
                  </a:moveTo>
                  <a:cubicBezTo>
                    <a:pt x="404" y="247"/>
                    <a:pt x="404" y="246"/>
                    <a:pt x="404" y="245"/>
                  </a:cubicBezTo>
                  <a:cubicBezTo>
                    <a:pt x="405" y="245"/>
                    <a:pt x="406" y="246"/>
                    <a:pt x="405" y="247"/>
                  </a:cubicBezTo>
                  <a:close/>
                  <a:moveTo>
                    <a:pt x="403" y="244"/>
                  </a:moveTo>
                  <a:cubicBezTo>
                    <a:pt x="403" y="244"/>
                    <a:pt x="404" y="246"/>
                    <a:pt x="403" y="246"/>
                  </a:cubicBezTo>
                  <a:cubicBezTo>
                    <a:pt x="402" y="247"/>
                    <a:pt x="402" y="245"/>
                    <a:pt x="403" y="244"/>
                  </a:cubicBezTo>
                  <a:close/>
                  <a:moveTo>
                    <a:pt x="336" y="259"/>
                  </a:moveTo>
                  <a:cubicBezTo>
                    <a:pt x="334" y="259"/>
                    <a:pt x="333" y="260"/>
                    <a:pt x="331" y="260"/>
                  </a:cubicBezTo>
                  <a:cubicBezTo>
                    <a:pt x="324" y="262"/>
                    <a:pt x="316" y="263"/>
                    <a:pt x="312" y="266"/>
                  </a:cubicBezTo>
                  <a:cubicBezTo>
                    <a:pt x="311" y="265"/>
                    <a:pt x="313" y="264"/>
                    <a:pt x="313" y="263"/>
                  </a:cubicBezTo>
                  <a:cubicBezTo>
                    <a:pt x="313" y="257"/>
                    <a:pt x="314" y="250"/>
                    <a:pt x="314" y="245"/>
                  </a:cubicBezTo>
                  <a:cubicBezTo>
                    <a:pt x="316" y="244"/>
                    <a:pt x="317" y="241"/>
                    <a:pt x="319" y="241"/>
                  </a:cubicBezTo>
                  <a:cubicBezTo>
                    <a:pt x="324" y="240"/>
                    <a:pt x="326" y="246"/>
                    <a:pt x="330" y="246"/>
                  </a:cubicBezTo>
                  <a:cubicBezTo>
                    <a:pt x="331" y="248"/>
                    <a:pt x="328" y="248"/>
                    <a:pt x="328" y="250"/>
                  </a:cubicBezTo>
                  <a:cubicBezTo>
                    <a:pt x="330" y="251"/>
                    <a:pt x="333" y="251"/>
                    <a:pt x="335" y="252"/>
                  </a:cubicBezTo>
                  <a:cubicBezTo>
                    <a:pt x="337" y="251"/>
                    <a:pt x="339" y="248"/>
                    <a:pt x="341" y="247"/>
                  </a:cubicBezTo>
                  <a:cubicBezTo>
                    <a:pt x="340" y="246"/>
                    <a:pt x="335" y="248"/>
                    <a:pt x="333" y="246"/>
                  </a:cubicBezTo>
                  <a:cubicBezTo>
                    <a:pt x="335" y="241"/>
                    <a:pt x="340" y="238"/>
                    <a:pt x="344" y="235"/>
                  </a:cubicBezTo>
                  <a:cubicBezTo>
                    <a:pt x="349" y="237"/>
                    <a:pt x="345" y="241"/>
                    <a:pt x="344" y="245"/>
                  </a:cubicBezTo>
                  <a:cubicBezTo>
                    <a:pt x="345" y="247"/>
                    <a:pt x="349" y="246"/>
                    <a:pt x="352" y="247"/>
                  </a:cubicBezTo>
                  <a:cubicBezTo>
                    <a:pt x="354" y="248"/>
                    <a:pt x="361" y="253"/>
                    <a:pt x="361" y="254"/>
                  </a:cubicBezTo>
                  <a:cubicBezTo>
                    <a:pt x="361" y="257"/>
                    <a:pt x="357" y="258"/>
                    <a:pt x="355" y="259"/>
                  </a:cubicBezTo>
                  <a:cubicBezTo>
                    <a:pt x="349" y="259"/>
                    <a:pt x="340" y="258"/>
                    <a:pt x="336" y="259"/>
                  </a:cubicBezTo>
                  <a:close/>
                  <a:moveTo>
                    <a:pt x="335" y="450"/>
                  </a:moveTo>
                  <a:cubicBezTo>
                    <a:pt x="335" y="448"/>
                    <a:pt x="334" y="448"/>
                    <a:pt x="334" y="446"/>
                  </a:cubicBezTo>
                  <a:cubicBezTo>
                    <a:pt x="335" y="445"/>
                    <a:pt x="337" y="446"/>
                    <a:pt x="339" y="446"/>
                  </a:cubicBezTo>
                  <a:cubicBezTo>
                    <a:pt x="339" y="446"/>
                    <a:pt x="339" y="444"/>
                    <a:pt x="339" y="444"/>
                  </a:cubicBezTo>
                  <a:cubicBezTo>
                    <a:pt x="341" y="444"/>
                    <a:pt x="341" y="444"/>
                    <a:pt x="343" y="444"/>
                  </a:cubicBezTo>
                  <a:cubicBezTo>
                    <a:pt x="342" y="448"/>
                    <a:pt x="340" y="450"/>
                    <a:pt x="335" y="450"/>
                  </a:cubicBezTo>
                  <a:close/>
                  <a:moveTo>
                    <a:pt x="377" y="377"/>
                  </a:moveTo>
                  <a:cubicBezTo>
                    <a:pt x="376" y="375"/>
                    <a:pt x="374" y="373"/>
                    <a:pt x="373" y="371"/>
                  </a:cubicBezTo>
                  <a:cubicBezTo>
                    <a:pt x="365" y="369"/>
                    <a:pt x="356" y="360"/>
                    <a:pt x="361" y="351"/>
                  </a:cubicBezTo>
                  <a:cubicBezTo>
                    <a:pt x="361" y="349"/>
                    <a:pt x="359" y="348"/>
                    <a:pt x="358" y="347"/>
                  </a:cubicBezTo>
                  <a:cubicBezTo>
                    <a:pt x="351" y="348"/>
                    <a:pt x="348" y="343"/>
                    <a:pt x="346" y="338"/>
                  </a:cubicBezTo>
                  <a:cubicBezTo>
                    <a:pt x="344" y="334"/>
                    <a:pt x="339" y="329"/>
                    <a:pt x="340" y="327"/>
                  </a:cubicBezTo>
                  <a:cubicBezTo>
                    <a:pt x="340" y="321"/>
                    <a:pt x="349" y="327"/>
                    <a:pt x="352" y="329"/>
                  </a:cubicBezTo>
                  <a:cubicBezTo>
                    <a:pt x="356" y="346"/>
                    <a:pt x="370" y="353"/>
                    <a:pt x="380" y="363"/>
                  </a:cubicBezTo>
                  <a:cubicBezTo>
                    <a:pt x="381" y="368"/>
                    <a:pt x="383" y="373"/>
                    <a:pt x="384" y="378"/>
                  </a:cubicBezTo>
                  <a:cubicBezTo>
                    <a:pt x="382" y="377"/>
                    <a:pt x="380" y="377"/>
                    <a:pt x="377" y="377"/>
                  </a:cubicBezTo>
                  <a:close/>
                  <a:moveTo>
                    <a:pt x="392" y="258"/>
                  </a:moveTo>
                  <a:cubicBezTo>
                    <a:pt x="393" y="256"/>
                    <a:pt x="394" y="255"/>
                    <a:pt x="394" y="254"/>
                  </a:cubicBezTo>
                  <a:cubicBezTo>
                    <a:pt x="390" y="246"/>
                    <a:pt x="381" y="242"/>
                    <a:pt x="383" y="231"/>
                  </a:cubicBezTo>
                  <a:cubicBezTo>
                    <a:pt x="385" y="229"/>
                    <a:pt x="387" y="226"/>
                    <a:pt x="389" y="224"/>
                  </a:cubicBezTo>
                  <a:cubicBezTo>
                    <a:pt x="390" y="224"/>
                    <a:pt x="390" y="225"/>
                    <a:pt x="392" y="225"/>
                  </a:cubicBezTo>
                  <a:cubicBezTo>
                    <a:pt x="392" y="225"/>
                    <a:pt x="393" y="224"/>
                    <a:pt x="393" y="223"/>
                  </a:cubicBezTo>
                  <a:cubicBezTo>
                    <a:pt x="394" y="223"/>
                    <a:pt x="394" y="224"/>
                    <a:pt x="395" y="224"/>
                  </a:cubicBezTo>
                  <a:cubicBezTo>
                    <a:pt x="393" y="227"/>
                    <a:pt x="392" y="231"/>
                    <a:pt x="389" y="233"/>
                  </a:cubicBezTo>
                  <a:cubicBezTo>
                    <a:pt x="391" y="239"/>
                    <a:pt x="395" y="244"/>
                    <a:pt x="401" y="247"/>
                  </a:cubicBezTo>
                  <a:cubicBezTo>
                    <a:pt x="404" y="252"/>
                    <a:pt x="407" y="256"/>
                    <a:pt x="409" y="262"/>
                  </a:cubicBezTo>
                  <a:cubicBezTo>
                    <a:pt x="409" y="263"/>
                    <a:pt x="408" y="264"/>
                    <a:pt x="408" y="266"/>
                  </a:cubicBezTo>
                  <a:cubicBezTo>
                    <a:pt x="405" y="266"/>
                    <a:pt x="402" y="266"/>
                    <a:pt x="400" y="267"/>
                  </a:cubicBezTo>
                  <a:cubicBezTo>
                    <a:pt x="397" y="264"/>
                    <a:pt x="394" y="262"/>
                    <a:pt x="392" y="258"/>
                  </a:cubicBezTo>
                  <a:close/>
                  <a:moveTo>
                    <a:pt x="429" y="319"/>
                  </a:moveTo>
                  <a:cubicBezTo>
                    <a:pt x="426" y="319"/>
                    <a:pt x="423" y="320"/>
                    <a:pt x="420" y="320"/>
                  </a:cubicBezTo>
                  <a:cubicBezTo>
                    <a:pt x="411" y="318"/>
                    <a:pt x="408" y="309"/>
                    <a:pt x="401" y="306"/>
                  </a:cubicBezTo>
                  <a:cubicBezTo>
                    <a:pt x="401" y="304"/>
                    <a:pt x="401" y="304"/>
                    <a:pt x="402" y="303"/>
                  </a:cubicBezTo>
                  <a:cubicBezTo>
                    <a:pt x="404" y="302"/>
                    <a:pt x="405" y="303"/>
                    <a:pt x="406" y="301"/>
                  </a:cubicBezTo>
                  <a:cubicBezTo>
                    <a:pt x="410" y="305"/>
                    <a:pt x="414" y="310"/>
                    <a:pt x="420" y="312"/>
                  </a:cubicBezTo>
                  <a:cubicBezTo>
                    <a:pt x="423" y="311"/>
                    <a:pt x="427" y="311"/>
                    <a:pt x="431" y="310"/>
                  </a:cubicBezTo>
                  <a:cubicBezTo>
                    <a:pt x="430" y="314"/>
                    <a:pt x="430" y="316"/>
                    <a:pt x="429" y="319"/>
                  </a:cubicBezTo>
                  <a:close/>
                  <a:moveTo>
                    <a:pt x="56" y="418"/>
                  </a:moveTo>
                  <a:cubicBezTo>
                    <a:pt x="55" y="408"/>
                    <a:pt x="51" y="403"/>
                    <a:pt x="47" y="395"/>
                  </a:cubicBezTo>
                  <a:cubicBezTo>
                    <a:pt x="44" y="390"/>
                    <a:pt x="41" y="385"/>
                    <a:pt x="38" y="381"/>
                  </a:cubicBezTo>
                  <a:cubicBezTo>
                    <a:pt x="36" y="378"/>
                    <a:pt x="31" y="375"/>
                    <a:pt x="29" y="372"/>
                  </a:cubicBezTo>
                  <a:cubicBezTo>
                    <a:pt x="26" y="366"/>
                    <a:pt x="24" y="361"/>
                    <a:pt x="21" y="355"/>
                  </a:cubicBezTo>
                  <a:cubicBezTo>
                    <a:pt x="20" y="353"/>
                    <a:pt x="19" y="351"/>
                    <a:pt x="18" y="350"/>
                  </a:cubicBezTo>
                  <a:cubicBezTo>
                    <a:pt x="17" y="344"/>
                    <a:pt x="16" y="338"/>
                    <a:pt x="15" y="333"/>
                  </a:cubicBezTo>
                  <a:cubicBezTo>
                    <a:pt x="14" y="328"/>
                    <a:pt x="12" y="322"/>
                    <a:pt x="10" y="318"/>
                  </a:cubicBezTo>
                  <a:cubicBezTo>
                    <a:pt x="9" y="315"/>
                    <a:pt x="5" y="311"/>
                    <a:pt x="5" y="308"/>
                  </a:cubicBezTo>
                  <a:cubicBezTo>
                    <a:pt x="5" y="306"/>
                    <a:pt x="5" y="304"/>
                    <a:pt x="5" y="303"/>
                  </a:cubicBezTo>
                  <a:cubicBezTo>
                    <a:pt x="5" y="288"/>
                    <a:pt x="3" y="271"/>
                    <a:pt x="1" y="260"/>
                  </a:cubicBezTo>
                  <a:cubicBezTo>
                    <a:pt x="1" y="261"/>
                    <a:pt x="1" y="263"/>
                    <a:pt x="0" y="264"/>
                  </a:cubicBezTo>
                  <a:cubicBezTo>
                    <a:pt x="0" y="268"/>
                    <a:pt x="0" y="272"/>
                    <a:pt x="0" y="276"/>
                  </a:cubicBezTo>
                  <a:cubicBezTo>
                    <a:pt x="0" y="339"/>
                    <a:pt x="21" y="396"/>
                    <a:pt x="56" y="443"/>
                  </a:cubicBezTo>
                  <a:cubicBezTo>
                    <a:pt x="56" y="443"/>
                    <a:pt x="57" y="443"/>
                    <a:pt x="58" y="443"/>
                  </a:cubicBezTo>
                  <a:cubicBezTo>
                    <a:pt x="56" y="440"/>
                    <a:pt x="55" y="434"/>
                    <a:pt x="53" y="429"/>
                  </a:cubicBezTo>
                  <a:cubicBezTo>
                    <a:pt x="52" y="423"/>
                    <a:pt x="50" y="420"/>
                    <a:pt x="56" y="418"/>
                  </a:cubicBezTo>
                  <a:close/>
                  <a:moveTo>
                    <a:pt x="9" y="211"/>
                  </a:moveTo>
                  <a:cubicBezTo>
                    <a:pt x="8" y="216"/>
                    <a:pt x="5" y="223"/>
                    <a:pt x="6" y="230"/>
                  </a:cubicBezTo>
                  <a:cubicBezTo>
                    <a:pt x="7" y="224"/>
                    <a:pt x="9" y="217"/>
                    <a:pt x="9" y="211"/>
                  </a:cubicBezTo>
                  <a:close/>
                  <a:moveTo>
                    <a:pt x="9" y="205"/>
                  </a:moveTo>
                  <a:cubicBezTo>
                    <a:pt x="9" y="207"/>
                    <a:pt x="8" y="208"/>
                    <a:pt x="8" y="210"/>
                  </a:cubicBezTo>
                  <a:cubicBezTo>
                    <a:pt x="8" y="210"/>
                    <a:pt x="8" y="210"/>
                    <a:pt x="8" y="210"/>
                  </a:cubicBezTo>
                  <a:cubicBezTo>
                    <a:pt x="8" y="209"/>
                    <a:pt x="9" y="207"/>
                    <a:pt x="9" y="205"/>
                  </a:cubicBezTo>
                  <a:close/>
                  <a:moveTo>
                    <a:pt x="6" y="231"/>
                  </a:moveTo>
                  <a:cubicBezTo>
                    <a:pt x="6" y="233"/>
                    <a:pt x="4" y="236"/>
                    <a:pt x="5" y="239"/>
                  </a:cubicBezTo>
                  <a:cubicBezTo>
                    <a:pt x="8" y="238"/>
                    <a:pt x="8" y="232"/>
                    <a:pt x="6" y="231"/>
                  </a:cubicBezTo>
                  <a:close/>
                  <a:moveTo>
                    <a:pt x="189" y="138"/>
                  </a:moveTo>
                  <a:cubicBezTo>
                    <a:pt x="185" y="136"/>
                    <a:pt x="179" y="137"/>
                    <a:pt x="175" y="135"/>
                  </a:cubicBezTo>
                  <a:cubicBezTo>
                    <a:pt x="175" y="137"/>
                    <a:pt x="173" y="138"/>
                    <a:pt x="173" y="140"/>
                  </a:cubicBezTo>
                  <a:cubicBezTo>
                    <a:pt x="174" y="144"/>
                    <a:pt x="177" y="147"/>
                    <a:pt x="181" y="149"/>
                  </a:cubicBezTo>
                  <a:cubicBezTo>
                    <a:pt x="185" y="146"/>
                    <a:pt x="190" y="145"/>
                    <a:pt x="195" y="144"/>
                  </a:cubicBezTo>
                  <a:cubicBezTo>
                    <a:pt x="193" y="142"/>
                    <a:pt x="192" y="139"/>
                    <a:pt x="189" y="138"/>
                  </a:cubicBezTo>
                  <a:close/>
                  <a:moveTo>
                    <a:pt x="346" y="122"/>
                  </a:moveTo>
                  <a:cubicBezTo>
                    <a:pt x="348" y="123"/>
                    <a:pt x="352" y="123"/>
                    <a:pt x="355" y="123"/>
                  </a:cubicBezTo>
                  <a:cubicBezTo>
                    <a:pt x="356" y="118"/>
                    <a:pt x="351" y="119"/>
                    <a:pt x="350" y="116"/>
                  </a:cubicBezTo>
                  <a:cubicBezTo>
                    <a:pt x="351" y="113"/>
                    <a:pt x="351" y="110"/>
                    <a:pt x="350" y="107"/>
                  </a:cubicBezTo>
                  <a:cubicBezTo>
                    <a:pt x="353" y="104"/>
                    <a:pt x="354" y="102"/>
                    <a:pt x="355" y="98"/>
                  </a:cubicBezTo>
                  <a:cubicBezTo>
                    <a:pt x="356" y="98"/>
                    <a:pt x="357" y="97"/>
                    <a:pt x="358" y="97"/>
                  </a:cubicBezTo>
                  <a:cubicBezTo>
                    <a:pt x="357" y="92"/>
                    <a:pt x="349" y="97"/>
                    <a:pt x="347" y="98"/>
                  </a:cubicBezTo>
                  <a:cubicBezTo>
                    <a:pt x="347" y="99"/>
                    <a:pt x="347" y="101"/>
                    <a:pt x="347" y="102"/>
                  </a:cubicBezTo>
                  <a:cubicBezTo>
                    <a:pt x="341" y="105"/>
                    <a:pt x="342" y="118"/>
                    <a:pt x="346" y="122"/>
                  </a:cubicBezTo>
                  <a:close/>
                  <a:moveTo>
                    <a:pt x="302" y="295"/>
                  </a:moveTo>
                  <a:cubicBezTo>
                    <a:pt x="303" y="293"/>
                    <a:pt x="300" y="292"/>
                    <a:pt x="299" y="292"/>
                  </a:cubicBezTo>
                  <a:cubicBezTo>
                    <a:pt x="298" y="292"/>
                    <a:pt x="298" y="294"/>
                    <a:pt x="298" y="295"/>
                  </a:cubicBezTo>
                  <a:cubicBezTo>
                    <a:pt x="301" y="295"/>
                    <a:pt x="300" y="294"/>
                    <a:pt x="302" y="295"/>
                  </a:cubicBezTo>
                  <a:close/>
                  <a:moveTo>
                    <a:pt x="259" y="281"/>
                  </a:moveTo>
                  <a:cubicBezTo>
                    <a:pt x="257" y="277"/>
                    <a:pt x="253" y="277"/>
                    <a:pt x="249" y="280"/>
                  </a:cubicBezTo>
                  <a:cubicBezTo>
                    <a:pt x="248" y="279"/>
                    <a:pt x="248" y="278"/>
                    <a:pt x="247" y="278"/>
                  </a:cubicBezTo>
                  <a:cubicBezTo>
                    <a:pt x="246" y="279"/>
                    <a:pt x="246" y="280"/>
                    <a:pt x="245" y="282"/>
                  </a:cubicBezTo>
                  <a:cubicBezTo>
                    <a:pt x="249" y="283"/>
                    <a:pt x="252" y="285"/>
                    <a:pt x="255" y="287"/>
                  </a:cubicBezTo>
                  <a:cubicBezTo>
                    <a:pt x="256" y="284"/>
                    <a:pt x="257" y="283"/>
                    <a:pt x="259" y="281"/>
                  </a:cubicBezTo>
                  <a:close/>
                  <a:moveTo>
                    <a:pt x="229" y="267"/>
                  </a:moveTo>
                  <a:cubicBezTo>
                    <a:pt x="230" y="270"/>
                    <a:pt x="232" y="273"/>
                    <a:pt x="234" y="275"/>
                  </a:cubicBezTo>
                  <a:cubicBezTo>
                    <a:pt x="234" y="270"/>
                    <a:pt x="238" y="269"/>
                    <a:pt x="236" y="265"/>
                  </a:cubicBezTo>
                  <a:cubicBezTo>
                    <a:pt x="233" y="263"/>
                    <a:pt x="231" y="265"/>
                    <a:pt x="229" y="267"/>
                  </a:cubicBezTo>
                  <a:close/>
                  <a:moveTo>
                    <a:pt x="236" y="258"/>
                  </a:moveTo>
                  <a:cubicBezTo>
                    <a:pt x="235" y="257"/>
                    <a:pt x="235" y="256"/>
                    <a:pt x="233" y="256"/>
                  </a:cubicBezTo>
                  <a:cubicBezTo>
                    <a:pt x="233" y="258"/>
                    <a:pt x="233" y="259"/>
                    <a:pt x="234" y="260"/>
                  </a:cubicBezTo>
                  <a:cubicBezTo>
                    <a:pt x="235" y="259"/>
                    <a:pt x="236" y="259"/>
                    <a:pt x="236" y="258"/>
                  </a:cubicBezTo>
                  <a:close/>
                  <a:moveTo>
                    <a:pt x="376" y="60"/>
                  </a:moveTo>
                  <a:cubicBezTo>
                    <a:pt x="374" y="61"/>
                    <a:pt x="371" y="59"/>
                    <a:pt x="370" y="61"/>
                  </a:cubicBezTo>
                  <a:cubicBezTo>
                    <a:pt x="371" y="62"/>
                    <a:pt x="374" y="64"/>
                    <a:pt x="376" y="64"/>
                  </a:cubicBezTo>
                  <a:cubicBezTo>
                    <a:pt x="376" y="62"/>
                    <a:pt x="375" y="61"/>
                    <a:pt x="376" y="60"/>
                  </a:cubicBezTo>
                  <a:close/>
                  <a:moveTo>
                    <a:pt x="519" y="337"/>
                  </a:moveTo>
                  <a:cubicBezTo>
                    <a:pt x="517" y="344"/>
                    <a:pt x="519" y="348"/>
                    <a:pt x="520" y="352"/>
                  </a:cubicBezTo>
                  <a:cubicBezTo>
                    <a:pt x="524" y="349"/>
                    <a:pt x="524" y="338"/>
                    <a:pt x="521" y="334"/>
                  </a:cubicBezTo>
                  <a:cubicBezTo>
                    <a:pt x="521" y="336"/>
                    <a:pt x="519" y="336"/>
                    <a:pt x="519" y="337"/>
                  </a:cubicBezTo>
                  <a:close/>
                  <a:moveTo>
                    <a:pt x="210" y="14"/>
                  </a:moveTo>
                  <a:cubicBezTo>
                    <a:pt x="210" y="16"/>
                    <a:pt x="208" y="16"/>
                    <a:pt x="207" y="18"/>
                  </a:cubicBezTo>
                  <a:cubicBezTo>
                    <a:pt x="210" y="17"/>
                    <a:pt x="213" y="17"/>
                    <a:pt x="215" y="16"/>
                  </a:cubicBezTo>
                  <a:cubicBezTo>
                    <a:pt x="214" y="15"/>
                    <a:pt x="215" y="14"/>
                    <a:pt x="215" y="13"/>
                  </a:cubicBezTo>
                  <a:cubicBezTo>
                    <a:pt x="213" y="12"/>
                    <a:pt x="212" y="14"/>
                    <a:pt x="210" y="14"/>
                  </a:cubicBezTo>
                  <a:close/>
                  <a:moveTo>
                    <a:pt x="360" y="64"/>
                  </a:moveTo>
                  <a:cubicBezTo>
                    <a:pt x="363" y="65"/>
                    <a:pt x="364" y="68"/>
                    <a:pt x="367" y="68"/>
                  </a:cubicBezTo>
                  <a:cubicBezTo>
                    <a:pt x="368" y="67"/>
                    <a:pt x="372" y="67"/>
                    <a:pt x="373" y="65"/>
                  </a:cubicBezTo>
                  <a:cubicBezTo>
                    <a:pt x="371" y="62"/>
                    <a:pt x="362" y="59"/>
                    <a:pt x="360" y="64"/>
                  </a:cubicBezTo>
                  <a:close/>
                  <a:moveTo>
                    <a:pt x="369" y="28"/>
                  </a:moveTo>
                  <a:cubicBezTo>
                    <a:pt x="370" y="31"/>
                    <a:pt x="374" y="34"/>
                    <a:pt x="377" y="32"/>
                  </a:cubicBezTo>
                  <a:cubicBezTo>
                    <a:pt x="374" y="31"/>
                    <a:pt x="373" y="26"/>
                    <a:pt x="369" y="28"/>
                  </a:cubicBezTo>
                  <a:close/>
                  <a:moveTo>
                    <a:pt x="167" y="37"/>
                  </a:moveTo>
                  <a:cubicBezTo>
                    <a:pt x="172" y="36"/>
                    <a:pt x="177" y="34"/>
                    <a:pt x="181" y="31"/>
                  </a:cubicBezTo>
                  <a:cubicBezTo>
                    <a:pt x="175" y="28"/>
                    <a:pt x="169" y="33"/>
                    <a:pt x="167" y="37"/>
                  </a:cubicBezTo>
                  <a:close/>
                  <a:moveTo>
                    <a:pt x="181" y="32"/>
                  </a:moveTo>
                  <a:cubicBezTo>
                    <a:pt x="186" y="32"/>
                    <a:pt x="187" y="29"/>
                    <a:pt x="190" y="28"/>
                  </a:cubicBezTo>
                  <a:cubicBezTo>
                    <a:pt x="187" y="26"/>
                    <a:pt x="184" y="30"/>
                    <a:pt x="181" y="32"/>
                  </a:cubicBezTo>
                  <a:close/>
                  <a:moveTo>
                    <a:pt x="182" y="205"/>
                  </a:moveTo>
                  <a:cubicBezTo>
                    <a:pt x="187" y="203"/>
                    <a:pt x="200" y="193"/>
                    <a:pt x="191" y="188"/>
                  </a:cubicBezTo>
                  <a:cubicBezTo>
                    <a:pt x="186" y="192"/>
                    <a:pt x="181" y="196"/>
                    <a:pt x="178" y="202"/>
                  </a:cubicBezTo>
                  <a:cubicBezTo>
                    <a:pt x="179" y="203"/>
                    <a:pt x="181" y="204"/>
                    <a:pt x="182" y="205"/>
                  </a:cubicBezTo>
                  <a:close/>
                  <a:moveTo>
                    <a:pt x="175" y="37"/>
                  </a:moveTo>
                  <a:cubicBezTo>
                    <a:pt x="173" y="37"/>
                    <a:pt x="175" y="36"/>
                    <a:pt x="174" y="35"/>
                  </a:cubicBezTo>
                  <a:cubicBezTo>
                    <a:pt x="172" y="36"/>
                    <a:pt x="168" y="36"/>
                    <a:pt x="167" y="39"/>
                  </a:cubicBezTo>
                  <a:cubicBezTo>
                    <a:pt x="171" y="40"/>
                    <a:pt x="172" y="39"/>
                    <a:pt x="175" y="37"/>
                  </a:cubicBezTo>
                  <a:close/>
                  <a:moveTo>
                    <a:pt x="279" y="102"/>
                  </a:moveTo>
                  <a:cubicBezTo>
                    <a:pt x="277" y="101"/>
                    <a:pt x="275" y="99"/>
                    <a:pt x="272" y="98"/>
                  </a:cubicBezTo>
                  <a:cubicBezTo>
                    <a:pt x="270" y="99"/>
                    <a:pt x="267" y="99"/>
                    <a:pt x="264" y="100"/>
                  </a:cubicBezTo>
                  <a:cubicBezTo>
                    <a:pt x="263" y="105"/>
                    <a:pt x="269" y="107"/>
                    <a:pt x="270" y="111"/>
                  </a:cubicBezTo>
                  <a:cubicBezTo>
                    <a:pt x="275" y="110"/>
                    <a:pt x="279" y="109"/>
                    <a:pt x="280" y="103"/>
                  </a:cubicBezTo>
                  <a:cubicBezTo>
                    <a:pt x="281" y="104"/>
                    <a:pt x="283" y="104"/>
                    <a:pt x="284" y="105"/>
                  </a:cubicBezTo>
                  <a:cubicBezTo>
                    <a:pt x="286" y="103"/>
                    <a:pt x="287" y="101"/>
                    <a:pt x="288" y="99"/>
                  </a:cubicBezTo>
                  <a:cubicBezTo>
                    <a:pt x="284" y="98"/>
                    <a:pt x="279" y="96"/>
                    <a:pt x="279" y="102"/>
                  </a:cubicBezTo>
                  <a:close/>
                  <a:moveTo>
                    <a:pt x="233" y="88"/>
                  </a:moveTo>
                  <a:cubicBezTo>
                    <a:pt x="229" y="88"/>
                    <a:pt x="229" y="82"/>
                    <a:pt x="224" y="82"/>
                  </a:cubicBezTo>
                  <a:cubicBezTo>
                    <a:pt x="224" y="79"/>
                    <a:pt x="225" y="78"/>
                    <a:pt x="225" y="75"/>
                  </a:cubicBezTo>
                  <a:cubicBezTo>
                    <a:pt x="219" y="74"/>
                    <a:pt x="215" y="71"/>
                    <a:pt x="213" y="66"/>
                  </a:cubicBezTo>
                  <a:cubicBezTo>
                    <a:pt x="211" y="66"/>
                    <a:pt x="210" y="66"/>
                    <a:pt x="208" y="66"/>
                  </a:cubicBezTo>
                  <a:cubicBezTo>
                    <a:pt x="207" y="65"/>
                    <a:pt x="209" y="64"/>
                    <a:pt x="207" y="64"/>
                  </a:cubicBezTo>
                  <a:cubicBezTo>
                    <a:pt x="203" y="65"/>
                    <a:pt x="203" y="61"/>
                    <a:pt x="200" y="59"/>
                  </a:cubicBezTo>
                  <a:cubicBezTo>
                    <a:pt x="198" y="60"/>
                    <a:pt x="196" y="60"/>
                    <a:pt x="193" y="61"/>
                  </a:cubicBezTo>
                  <a:cubicBezTo>
                    <a:pt x="193" y="59"/>
                    <a:pt x="192" y="59"/>
                    <a:pt x="192" y="57"/>
                  </a:cubicBezTo>
                  <a:cubicBezTo>
                    <a:pt x="189" y="58"/>
                    <a:pt x="188" y="56"/>
                    <a:pt x="185" y="56"/>
                  </a:cubicBezTo>
                  <a:cubicBezTo>
                    <a:pt x="185" y="54"/>
                    <a:pt x="185" y="54"/>
                    <a:pt x="184" y="53"/>
                  </a:cubicBezTo>
                  <a:cubicBezTo>
                    <a:pt x="177" y="54"/>
                    <a:pt x="173" y="58"/>
                    <a:pt x="171" y="65"/>
                  </a:cubicBezTo>
                  <a:cubicBezTo>
                    <a:pt x="171" y="66"/>
                    <a:pt x="173" y="65"/>
                    <a:pt x="173" y="67"/>
                  </a:cubicBezTo>
                  <a:cubicBezTo>
                    <a:pt x="170" y="74"/>
                    <a:pt x="163" y="78"/>
                    <a:pt x="158" y="83"/>
                  </a:cubicBezTo>
                  <a:cubicBezTo>
                    <a:pt x="158" y="84"/>
                    <a:pt x="159" y="85"/>
                    <a:pt x="159" y="86"/>
                  </a:cubicBezTo>
                  <a:cubicBezTo>
                    <a:pt x="158" y="86"/>
                    <a:pt x="158" y="87"/>
                    <a:pt x="157" y="87"/>
                  </a:cubicBezTo>
                  <a:cubicBezTo>
                    <a:pt x="155" y="88"/>
                    <a:pt x="156" y="85"/>
                    <a:pt x="154" y="86"/>
                  </a:cubicBezTo>
                  <a:cubicBezTo>
                    <a:pt x="150" y="87"/>
                    <a:pt x="153" y="93"/>
                    <a:pt x="149" y="93"/>
                  </a:cubicBezTo>
                  <a:cubicBezTo>
                    <a:pt x="148" y="93"/>
                    <a:pt x="147" y="93"/>
                    <a:pt x="146" y="93"/>
                  </a:cubicBezTo>
                  <a:cubicBezTo>
                    <a:pt x="139" y="96"/>
                    <a:pt x="135" y="100"/>
                    <a:pt x="130" y="105"/>
                  </a:cubicBezTo>
                  <a:cubicBezTo>
                    <a:pt x="129" y="113"/>
                    <a:pt x="122" y="116"/>
                    <a:pt x="123" y="125"/>
                  </a:cubicBezTo>
                  <a:cubicBezTo>
                    <a:pt x="132" y="137"/>
                    <a:pt x="137" y="118"/>
                    <a:pt x="147" y="117"/>
                  </a:cubicBezTo>
                  <a:cubicBezTo>
                    <a:pt x="148" y="118"/>
                    <a:pt x="149" y="119"/>
                    <a:pt x="150" y="120"/>
                  </a:cubicBezTo>
                  <a:cubicBezTo>
                    <a:pt x="155" y="121"/>
                    <a:pt x="158" y="119"/>
                    <a:pt x="161" y="119"/>
                  </a:cubicBezTo>
                  <a:cubicBezTo>
                    <a:pt x="169" y="118"/>
                    <a:pt x="173" y="122"/>
                    <a:pt x="180" y="123"/>
                  </a:cubicBezTo>
                  <a:cubicBezTo>
                    <a:pt x="184" y="123"/>
                    <a:pt x="186" y="120"/>
                    <a:pt x="189" y="118"/>
                  </a:cubicBezTo>
                  <a:cubicBezTo>
                    <a:pt x="190" y="118"/>
                    <a:pt x="191" y="118"/>
                    <a:pt x="192" y="117"/>
                  </a:cubicBezTo>
                  <a:cubicBezTo>
                    <a:pt x="193" y="116"/>
                    <a:pt x="193" y="114"/>
                    <a:pt x="194" y="113"/>
                  </a:cubicBezTo>
                  <a:cubicBezTo>
                    <a:pt x="197" y="110"/>
                    <a:pt x="201" y="109"/>
                    <a:pt x="204" y="107"/>
                  </a:cubicBezTo>
                  <a:cubicBezTo>
                    <a:pt x="208" y="104"/>
                    <a:pt x="209" y="98"/>
                    <a:pt x="215" y="98"/>
                  </a:cubicBezTo>
                  <a:cubicBezTo>
                    <a:pt x="215" y="97"/>
                    <a:pt x="215" y="97"/>
                    <a:pt x="216" y="96"/>
                  </a:cubicBezTo>
                  <a:cubicBezTo>
                    <a:pt x="216" y="95"/>
                    <a:pt x="214" y="96"/>
                    <a:pt x="215" y="95"/>
                  </a:cubicBezTo>
                  <a:cubicBezTo>
                    <a:pt x="220" y="92"/>
                    <a:pt x="226" y="91"/>
                    <a:pt x="232" y="90"/>
                  </a:cubicBezTo>
                  <a:cubicBezTo>
                    <a:pt x="232" y="89"/>
                    <a:pt x="234" y="88"/>
                    <a:pt x="233" y="88"/>
                  </a:cubicBezTo>
                  <a:close/>
                  <a:moveTo>
                    <a:pt x="196" y="217"/>
                  </a:moveTo>
                  <a:cubicBezTo>
                    <a:pt x="201" y="213"/>
                    <a:pt x="212" y="215"/>
                    <a:pt x="215" y="209"/>
                  </a:cubicBezTo>
                  <a:cubicBezTo>
                    <a:pt x="216" y="205"/>
                    <a:pt x="211" y="202"/>
                    <a:pt x="210" y="198"/>
                  </a:cubicBezTo>
                  <a:cubicBezTo>
                    <a:pt x="209" y="191"/>
                    <a:pt x="212" y="186"/>
                    <a:pt x="211" y="179"/>
                  </a:cubicBezTo>
                  <a:cubicBezTo>
                    <a:pt x="206" y="174"/>
                    <a:pt x="202" y="180"/>
                    <a:pt x="199" y="183"/>
                  </a:cubicBezTo>
                  <a:cubicBezTo>
                    <a:pt x="201" y="185"/>
                    <a:pt x="203" y="186"/>
                    <a:pt x="204" y="188"/>
                  </a:cubicBezTo>
                  <a:cubicBezTo>
                    <a:pt x="203" y="199"/>
                    <a:pt x="196" y="205"/>
                    <a:pt x="192" y="213"/>
                  </a:cubicBezTo>
                  <a:cubicBezTo>
                    <a:pt x="193" y="215"/>
                    <a:pt x="195" y="216"/>
                    <a:pt x="196" y="217"/>
                  </a:cubicBezTo>
                  <a:close/>
                  <a:moveTo>
                    <a:pt x="189" y="25"/>
                  </a:moveTo>
                  <a:cubicBezTo>
                    <a:pt x="193" y="23"/>
                    <a:pt x="196" y="25"/>
                    <a:pt x="198" y="22"/>
                  </a:cubicBezTo>
                  <a:cubicBezTo>
                    <a:pt x="198" y="21"/>
                    <a:pt x="197" y="22"/>
                    <a:pt x="197" y="21"/>
                  </a:cubicBezTo>
                  <a:cubicBezTo>
                    <a:pt x="200" y="20"/>
                    <a:pt x="203" y="19"/>
                    <a:pt x="206" y="17"/>
                  </a:cubicBezTo>
                  <a:cubicBezTo>
                    <a:pt x="199" y="17"/>
                    <a:pt x="194" y="21"/>
                    <a:pt x="189" y="25"/>
                  </a:cubicBezTo>
                  <a:close/>
                  <a:moveTo>
                    <a:pt x="195" y="30"/>
                  </a:moveTo>
                  <a:cubicBezTo>
                    <a:pt x="197" y="29"/>
                    <a:pt x="201" y="29"/>
                    <a:pt x="201" y="27"/>
                  </a:cubicBezTo>
                  <a:cubicBezTo>
                    <a:pt x="201" y="26"/>
                    <a:pt x="192" y="27"/>
                    <a:pt x="195" y="30"/>
                  </a:cubicBezTo>
                  <a:close/>
                  <a:moveTo>
                    <a:pt x="103" y="99"/>
                  </a:moveTo>
                  <a:cubicBezTo>
                    <a:pt x="103" y="91"/>
                    <a:pt x="113" y="89"/>
                    <a:pt x="117" y="83"/>
                  </a:cubicBezTo>
                  <a:cubicBezTo>
                    <a:pt x="117" y="83"/>
                    <a:pt x="117" y="82"/>
                    <a:pt x="118" y="82"/>
                  </a:cubicBezTo>
                  <a:cubicBezTo>
                    <a:pt x="119" y="79"/>
                    <a:pt x="120" y="76"/>
                    <a:pt x="119" y="72"/>
                  </a:cubicBezTo>
                  <a:cubicBezTo>
                    <a:pt x="115" y="75"/>
                    <a:pt x="111" y="76"/>
                    <a:pt x="107" y="79"/>
                  </a:cubicBezTo>
                  <a:cubicBezTo>
                    <a:pt x="104" y="81"/>
                    <a:pt x="99" y="86"/>
                    <a:pt x="97" y="87"/>
                  </a:cubicBezTo>
                  <a:cubicBezTo>
                    <a:pt x="95" y="87"/>
                    <a:pt x="93" y="87"/>
                    <a:pt x="91" y="87"/>
                  </a:cubicBezTo>
                  <a:cubicBezTo>
                    <a:pt x="87" y="88"/>
                    <a:pt x="86" y="92"/>
                    <a:pt x="81" y="93"/>
                  </a:cubicBezTo>
                  <a:cubicBezTo>
                    <a:pt x="84" y="87"/>
                    <a:pt x="90" y="86"/>
                    <a:pt x="95" y="83"/>
                  </a:cubicBezTo>
                  <a:cubicBezTo>
                    <a:pt x="97" y="81"/>
                    <a:pt x="98" y="77"/>
                    <a:pt x="101" y="75"/>
                  </a:cubicBezTo>
                  <a:cubicBezTo>
                    <a:pt x="104" y="71"/>
                    <a:pt x="108" y="68"/>
                    <a:pt x="109" y="64"/>
                  </a:cubicBezTo>
                  <a:cubicBezTo>
                    <a:pt x="116" y="59"/>
                    <a:pt x="121" y="52"/>
                    <a:pt x="131" y="52"/>
                  </a:cubicBezTo>
                  <a:cubicBezTo>
                    <a:pt x="130" y="53"/>
                    <a:pt x="132" y="54"/>
                    <a:pt x="133" y="55"/>
                  </a:cubicBezTo>
                  <a:cubicBezTo>
                    <a:pt x="129" y="56"/>
                    <a:pt x="127" y="58"/>
                    <a:pt x="125" y="61"/>
                  </a:cubicBezTo>
                  <a:cubicBezTo>
                    <a:pt x="125" y="61"/>
                    <a:pt x="127" y="61"/>
                    <a:pt x="127" y="61"/>
                  </a:cubicBezTo>
                  <a:cubicBezTo>
                    <a:pt x="126" y="63"/>
                    <a:pt x="125" y="63"/>
                    <a:pt x="124" y="65"/>
                  </a:cubicBezTo>
                  <a:cubicBezTo>
                    <a:pt x="130" y="62"/>
                    <a:pt x="132" y="56"/>
                    <a:pt x="139" y="55"/>
                  </a:cubicBezTo>
                  <a:cubicBezTo>
                    <a:pt x="139" y="56"/>
                    <a:pt x="138" y="57"/>
                    <a:pt x="139" y="58"/>
                  </a:cubicBezTo>
                  <a:cubicBezTo>
                    <a:pt x="144" y="59"/>
                    <a:pt x="146" y="54"/>
                    <a:pt x="150" y="56"/>
                  </a:cubicBezTo>
                  <a:cubicBezTo>
                    <a:pt x="143" y="61"/>
                    <a:pt x="143" y="71"/>
                    <a:pt x="131" y="71"/>
                  </a:cubicBezTo>
                  <a:cubicBezTo>
                    <a:pt x="130" y="70"/>
                    <a:pt x="130" y="67"/>
                    <a:pt x="128" y="67"/>
                  </a:cubicBezTo>
                  <a:cubicBezTo>
                    <a:pt x="128" y="67"/>
                    <a:pt x="126" y="67"/>
                    <a:pt x="125" y="68"/>
                  </a:cubicBezTo>
                  <a:cubicBezTo>
                    <a:pt x="125" y="74"/>
                    <a:pt x="120" y="78"/>
                    <a:pt x="118" y="82"/>
                  </a:cubicBezTo>
                  <a:cubicBezTo>
                    <a:pt x="117" y="82"/>
                    <a:pt x="117" y="82"/>
                    <a:pt x="117" y="83"/>
                  </a:cubicBezTo>
                  <a:cubicBezTo>
                    <a:pt x="117" y="83"/>
                    <a:pt x="117" y="83"/>
                    <a:pt x="117" y="83"/>
                  </a:cubicBezTo>
                  <a:cubicBezTo>
                    <a:pt x="116" y="85"/>
                    <a:pt x="115" y="86"/>
                    <a:pt x="116" y="89"/>
                  </a:cubicBezTo>
                  <a:cubicBezTo>
                    <a:pt x="124" y="91"/>
                    <a:pt x="125" y="82"/>
                    <a:pt x="131" y="80"/>
                  </a:cubicBezTo>
                  <a:cubicBezTo>
                    <a:pt x="131" y="83"/>
                    <a:pt x="128" y="86"/>
                    <a:pt x="130" y="88"/>
                  </a:cubicBezTo>
                  <a:cubicBezTo>
                    <a:pt x="132" y="87"/>
                    <a:pt x="134" y="86"/>
                    <a:pt x="136" y="85"/>
                  </a:cubicBezTo>
                  <a:cubicBezTo>
                    <a:pt x="139" y="83"/>
                    <a:pt x="139" y="80"/>
                    <a:pt x="141" y="77"/>
                  </a:cubicBezTo>
                  <a:cubicBezTo>
                    <a:pt x="144" y="73"/>
                    <a:pt x="149" y="71"/>
                    <a:pt x="152" y="66"/>
                  </a:cubicBezTo>
                  <a:cubicBezTo>
                    <a:pt x="153" y="65"/>
                    <a:pt x="150" y="66"/>
                    <a:pt x="151" y="65"/>
                  </a:cubicBezTo>
                  <a:cubicBezTo>
                    <a:pt x="154" y="62"/>
                    <a:pt x="158" y="59"/>
                    <a:pt x="162" y="57"/>
                  </a:cubicBezTo>
                  <a:cubicBezTo>
                    <a:pt x="163" y="53"/>
                    <a:pt x="166" y="51"/>
                    <a:pt x="168" y="47"/>
                  </a:cubicBezTo>
                  <a:cubicBezTo>
                    <a:pt x="166" y="47"/>
                    <a:pt x="164" y="48"/>
                    <a:pt x="163" y="47"/>
                  </a:cubicBezTo>
                  <a:cubicBezTo>
                    <a:pt x="166" y="46"/>
                    <a:pt x="168" y="45"/>
                    <a:pt x="169" y="42"/>
                  </a:cubicBezTo>
                  <a:cubicBezTo>
                    <a:pt x="159" y="42"/>
                    <a:pt x="153" y="46"/>
                    <a:pt x="150" y="52"/>
                  </a:cubicBezTo>
                  <a:cubicBezTo>
                    <a:pt x="148" y="52"/>
                    <a:pt x="147" y="52"/>
                    <a:pt x="146" y="51"/>
                  </a:cubicBezTo>
                  <a:cubicBezTo>
                    <a:pt x="151" y="45"/>
                    <a:pt x="159" y="42"/>
                    <a:pt x="165" y="38"/>
                  </a:cubicBezTo>
                  <a:cubicBezTo>
                    <a:pt x="159" y="38"/>
                    <a:pt x="156" y="43"/>
                    <a:pt x="151" y="42"/>
                  </a:cubicBezTo>
                  <a:cubicBezTo>
                    <a:pt x="154" y="40"/>
                    <a:pt x="159" y="41"/>
                    <a:pt x="160" y="37"/>
                  </a:cubicBezTo>
                  <a:cubicBezTo>
                    <a:pt x="161" y="36"/>
                    <a:pt x="159" y="36"/>
                    <a:pt x="158" y="36"/>
                  </a:cubicBezTo>
                  <a:cubicBezTo>
                    <a:pt x="163" y="32"/>
                    <a:pt x="166" y="28"/>
                    <a:pt x="172" y="25"/>
                  </a:cubicBezTo>
                  <a:cubicBezTo>
                    <a:pt x="170" y="28"/>
                    <a:pt x="165" y="29"/>
                    <a:pt x="164" y="33"/>
                  </a:cubicBezTo>
                  <a:cubicBezTo>
                    <a:pt x="172" y="29"/>
                    <a:pt x="181" y="28"/>
                    <a:pt x="188" y="24"/>
                  </a:cubicBezTo>
                  <a:cubicBezTo>
                    <a:pt x="194" y="17"/>
                    <a:pt x="206" y="17"/>
                    <a:pt x="213" y="12"/>
                  </a:cubicBezTo>
                  <a:cubicBezTo>
                    <a:pt x="206" y="11"/>
                    <a:pt x="202" y="14"/>
                    <a:pt x="198" y="16"/>
                  </a:cubicBezTo>
                  <a:cubicBezTo>
                    <a:pt x="198" y="16"/>
                    <a:pt x="200" y="16"/>
                    <a:pt x="199" y="17"/>
                  </a:cubicBezTo>
                  <a:cubicBezTo>
                    <a:pt x="195" y="16"/>
                    <a:pt x="190" y="19"/>
                    <a:pt x="186" y="19"/>
                  </a:cubicBezTo>
                  <a:cubicBezTo>
                    <a:pt x="186" y="19"/>
                    <a:pt x="186" y="19"/>
                    <a:pt x="186" y="19"/>
                  </a:cubicBezTo>
                  <a:cubicBezTo>
                    <a:pt x="186" y="19"/>
                    <a:pt x="186" y="19"/>
                    <a:pt x="186" y="19"/>
                  </a:cubicBezTo>
                  <a:cubicBezTo>
                    <a:pt x="186" y="19"/>
                    <a:pt x="186" y="19"/>
                    <a:pt x="186" y="19"/>
                  </a:cubicBezTo>
                  <a:cubicBezTo>
                    <a:pt x="186" y="19"/>
                    <a:pt x="187" y="19"/>
                    <a:pt x="187" y="19"/>
                  </a:cubicBezTo>
                  <a:cubicBezTo>
                    <a:pt x="194" y="16"/>
                    <a:pt x="200" y="12"/>
                    <a:pt x="209" y="11"/>
                  </a:cubicBezTo>
                  <a:cubicBezTo>
                    <a:pt x="228" y="2"/>
                    <a:pt x="254" y="0"/>
                    <a:pt x="281" y="0"/>
                  </a:cubicBezTo>
                  <a:cubicBezTo>
                    <a:pt x="279" y="0"/>
                    <a:pt x="278" y="0"/>
                    <a:pt x="277" y="0"/>
                  </a:cubicBezTo>
                  <a:cubicBezTo>
                    <a:pt x="239" y="0"/>
                    <a:pt x="204" y="7"/>
                    <a:pt x="171" y="20"/>
                  </a:cubicBezTo>
                  <a:cubicBezTo>
                    <a:pt x="169" y="22"/>
                    <a:pt x="166" y="23"/>
                    <a:pt x="164" y="24"/>
                  </a:cubicBezTo>
                  <a:cubicBezTo>
                    <a:pt x="158" y="27"/>
                    <a:pt x="152" y="30"/>
                    <a:pt x="146" y="32"/>
                  </a:cubicBezTo>
                  <a:cubicBezTo>
                    <a:pt x="131" y="41"/>
                    <a:pt x="117" y="50"/>
                    <a:pt x="103" y="60"/>
                  </a:cubicBezTo>
                  <a:cubicBezTo>
                    <a:pt x="101" y="62"/>
                    <a:pt x="99" y="64"/>
                    <a:pt x="97" y="66"/>
                  </a:cubicBezTo>
                  <a:cubicBezTo>
                    <a:pt x="93" y="70"/>
                    <a:pt x="89" y="74"/>
                    <a:pt x="84" y="77"/>
                  </a:cubicBezTo>
                  <a:cubicBezTo>
                    <a:pt x="71" y="90"/>
                    <a:pt x="59" y="104"/>
                    <a:pt x="49" y="119"/>
                  </a:cubicBezTo>
                  <a:cubicBezTo>
                    <a:pt x="46" y="124"/>
                    <a:pt x="43" y="130"/>
                    <a:pt x="39" y="134"/>
                  </a:cubicBezTo>
                  <a:cubicBezTo>
                    <a:pt x="38" y="136"/>
                    <a:pt x="37" y="138"/>
                    <a:pt x="36" y="140"/>
                  </a:cubicBezTo>
                  <a:cubicBezTo>
                    <a:pt x="34" y="144"/>
                    <a:pt x="32" y="147"/>
                    <a:pt x="30" y="151"/>
                  </a:cubicBezTo>
                  <a:cubicBezTo>
                    <a:pt x="29" y="153"/>
                    <a:pt x="28" y="154"/>
                    <a:pt x="27" y="156"/>
                  </a:cubicBezTo>
                  <a:cubicBezTo>
                    <a:pt x="27" y="157"/>
                    <a:pt x="27" y="158"/>
                    <a:pt x="27" y="159"/>
                  </a:cubicBezTo>
                  <a:cubicBezTo>
                    <a:pt x="28" y="155"/>
                    <a:pt x="30" y="152"/>
                    <a:pt x="32" y="150"/>
                  </a:cubicBezTo>
                  <a:cubicBezTo>
                    <a:pt x="32" y="151"/>
                    <a:pt x="33" y="151"/>
                    <a:pt x="34" y="151"/>
                  </a:cubicBezTo>
                  <a:cubicBezTo>
                    <a:pt x="40" y="148"/>
                    <a:pt x="42" y="142"/>
                    <a:pt x="47" y="137"/>
                  </a:cubicBezTo>
                  <a:cubicBezTo>
                    <a:pt x="47" y="140"/>
                    <a:pt x="48" y="141"/>
                    <a:pt x="48" y="143"/>
                  </a:cubicBezTo>
                  <a:cubicBezTo>
                    <a:pt x="49" y="138"/>
                    <a:pt x="56" y="138"/>
                    <a:pt x="59" y="141"/>
                  </a:cubicBezTo>
                  <a:cubicBezTo>
                    <a:pt x="58" y="143"/>
                    <a:pt x="56" y="143"/>
                    <a:pt x="56" y="146"/>
                  </a:cubicBezTo>
                  <a:cubicBezTo>
                    <a:pt x="59" y="146"/>
                    <a:pt x="60" y="148"/>
                    <a:pt x="61" y="149"/>
                  </a:cubicBezTo>
                  <a:cubicBezTo>
                    <a:pt x="63" y="142"/>
                    <a:pt x="67" y="136"/>
                    <a:pt x="72" y="131"/>
                  </a:cubicBezTo>
                  <a:cubicBezTo>
                    <a:pt x="72" y="128"/>
                    <a:pt x="72" y="124"/>
                    <a:pt x="74" y="123"/>
                  </a:cubicBezTo>
                  <a:cubicBezTo>
                    <a:pt x="77" y="126"/>
                    <a:pt x="76" y="132"/>
                    <a:pt x="78" y="135"/>
                  </a:cubicBezTo>
                  <a:cubicBezTo>
                    <a:pt x="79" y="137"/>
                    <a:pt x="80" y="133"/>
                    <a:pt x="81" y="135"/>
                  </a:cubicBezTo>
                  <a:cubicBezTo>
                    <a:pt x="79" y="138"/>
                    <a:pt x="74" y="139"/>
                    <a:pt x="71" y="143"/>
                  </a:cubicBezTo>
                  <a:cubicBezTo>
                    <a:pt x="71" y="149"/>
                    <a:pt x="68" y="156"/>
                    <a:pt x="73" y="160"/>
                  </a:cubicBezTo>
                  <a:cubicBezTo>
                    <a:pt x="76" y="155"/>
                    <a:pt x="80" y="151"/>
                    <a:pt x="80" y="144"/>
                  </a:cubicBezTo>
                  <a:cubicBezTo>
                    <a:pt x="83" y="139"/>
                    <a:pt x="86" y="134"/>
                    <a:pt x="91" y="131"/>
                  </a:cubicBezTo>
                  <a:cubicBezTo>
                    <a:pt x="92" y="126"/>
                    <a:pt x="94" y="124"/>
                    <a:pt x="96" y="120"/>
                  </a:cubicBezTo>
                  <a:cubicBezTo>
                    <a:pt x="97" y="118"/>
                    <a:pt x="98" y="115"/>
                    <a:pt x="99" y="112"/>
                  </a:cubicBezTo>
                  <a:cubicBezTo>
                    <a:pt x="102" y="107"/>
                    <a:pt x="106" y="104"/>
                    <a:pt x="108" y="99"/>
                  </a:cubicBezTo>
                  <a:cubicBezTo>
                    <a:pt x="108" y="99"/>
                    <a:pt x="104" y="100"/>
                    <a:pt x="103" y="99"/>
                  </a:cubicBezTo>
                  <a:close/>
                  <a:moveTo>
                    <a:pt x="55" y="123"/>
                  </a:moveTo>
                  <a:cubicBezTo>
                    <a:pt x="55" y="120"/>
                    <a:pt x="56" y="120"/>
                    <a:pt x="57" y="119"/>
                  </a:cubicBezTo>
                  <a:cubicBezTo>
                    <a:pt x="58" y="119"/>
                    <a:pt x="55" y="121"/>
                    <a:pt x="57" y="121"/>
                  </a:cubicBezTo>
                  <a:cubicBezTo>
                    <a:pt x="57" y="122"/>
                    <a:pt x="56" y="123"/>
                    <a:pt x="55" y="123"/>
                  </a:cubicBezTo>
                  <a:close/>
                  <a:moveTo>
                    <a:pt x="60" y="112"/>
                  </a:moveTo>
                  <a:cubicBezTo>
                    <a:pt x="61" y="109"/>
                    <a:pt x="64" y="107"/>
                    <a:pt x="66" y="105"/>
                  </a:cubicBezTo>
                  <a:cubicBezTo>
                    <a:pt x="65" y="107"/>
                    <a:pt x="63" y="111"/>
                    <a:pt x="60" y="112"/>
                  </a:cubicBezTo>
                  <a:close/>
                  <a:moveTo>
                    <a:pt x="61" y="105"/>
                  </a:moveTo>
                  <a:cubicBezTo>
                    <a:pt x="62" y="103"/>
                    <a:pt x="67" y="99"/>
                    <a:pt x="70" y="98"/>
                  </a:cubicBezTo>
                  <a:cubicBezTo>
                    <a:pt x="69" y="101"/>
                    <a:pt x="64" y="103"/>
                    <a:pt x="61" y="105"/>
                  </a:cubicBezTo>
                  <a:close/>
                  <a:moveTo>
                    <a:pt x="73" y="96"/>
                  </a:moveTo>
                  <a:cubicBezTo>
                    <a:pt x="74" y="93"/>
                    <a:pt x="76" y="88"/>
                    <a:pt x="79" y="85"/>
                  </a:cubicBezTo>
                  <a:cubicBezTo>
                    <a:pt x="81" y="90"/>
                    <a:pt x="75" y="93"/>
                    <a:pt x="73" y="96"/>
                  </a:cubicBezTo>
                  <a:close/>
                  <a:moveTo>
                    <a:pt x="167" y="50"/>
                  </a:moveTo>
                  <a:cubicBezTo>
                    <a:pt x="171" y="50"/>
                    <a:pt x="172" y="45"/>
                    <a:pt x="176" y="45"/>
                  </a:cubicBezTo>
                  <a:cubicBezTo>
                    <a:pt x="176" y="46"/>
                    <a:pt x="174" y="46"/>
                    <a:pt x="174" y="48"/>
                  </a:cubicBezTo>
                  <a:cubicBezTo>
                    <a:pt x="177" y="50"/>
                    <a:pt x="185" y="46"/>
                    <a:pt x="185" y="52"/>
                  </a:cubicBezTo>
                  <a:cubicBezTo>
                    <a:pt x="190" y="54"/>
                    <a:pt x="196" y="52"/>
                    <a:pt x="202" y="53"/>
                  </a:cubicBezTo>
                  <a:cubicBezTo>
                    <a:pt x="201" y="51"/>
                    <a:pt x="203" y="51"/>
                    <a:pt x="204" y="49"/>
                  </a:cubicBezTo>
                  <a:cubicBezTo>
                    <a:pt x="203" y="48"/>
                    <a:pt x="201" y="49"/>
                    <a:pt x="202" y="48"/>
                  </a:cubicBezTo>
                  <a:cubicBezTo>
                    <a:pt x="203" y="46"/>
                    <a:pt x="204" y="44"/>
                    <a:pt x="205" y="42"/>
                  </a:cubicBezTo>
                  <a:cubicBezTo>
                    <a:pt x="204" y="42"/>
                    <a:pt x="203" y="42"/>
                    <a:pt x="203" y="41"/>
                  </a:cubicBezTo>
                  <a:cubicBezTo>
                    <a:pt x="203" y="40"/>
                    <a:pt x="204" y="39"/>
                    <a:pt x="204" y="38"/>
                  </a:cubicBezTo>
                  <a:cubicBezTo>
                    <a:pt x="203" y="36"/>
                    <a:pt x="201" y="35"/>
                    <a:pt x="199" y="33"/>
                  </a:cubicBezTo>
                  <a:cubicBezTo>
                    <a:pt x="195" y="34"/>
                    <a:pt x="191" y="36"/>
                    <a:pt x="188" y="38"/>
                  </a:cubicBezTo>
                  <a:cubicBezTo>
                    <a:pt x="188" y="41"/>
                    <a:pt x="194" y="39"/>
                    <a:pt x="195" y="39"/>
                  </a:cubicBezTo>
                  <a:cubicBezTo>
                    <a:pt x="193" y="39"/>
                    <a:pt x="195" y="41"/>
                    <a:pt x="196" y="41"/>
                  </a:cubicBezTo>
                  <a:cubicBezTo>
                    <a:pt x="192" y="42"/>
                    <a:pt x="189" y="40"/>
                    <a:pt x="185" y="41"/>
                  </a:cubicBezTo>
                  <a:cubicBezTo>
                    <a:pt x="184" y="37"/>
                    <a:pt x="178" y="41"/>
                    <a:pt x="177" y="42"/>
                  </a:cubicBezTo>
                  <a:cubicBezTo>
                    <a:pt x="178" y="37"/>
                    <a:pt x="185" y="37"/>
                    <a:pt x="187" y="33"/>
                  </a:cubicBezTo>
                  <a:cubicBezTo>
                    <a:pt x="186" y="32"/>
                    <a:pt x="184" y="33"/>
                    <a:pt x="184" y="34"/>
                  </a:cubicBezTo>
                  <a:cubicBezTo>
                    <a:pt x="177" y="36"/>
                    <a:pt x="169" y="40"/>
                    <a:pt x="168" y="48"/>
                  </a:cubicBezTo>
                  <a:cubicBezTo>
                    <a:pt x="168" y="48"/>
                    <a:pt x="167" y="49"/>
                    <a:pt x="167" y="50"/>
                  </a:cubicBezTo>
                  <a:close/>
                </a:path>
              </a:pathLst>
            </a:custGeom>
            <a:solidFill>
              <a:srgbClr val="01559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grpSp>
      <p:sp>
        <p:nvSpPr>
          <p:cNvPr id="24"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13" name="Picture Placeholder 12"/>
          <p:cNvSpPr>
            <a:spLocks noGrp="1"/>
          </p:cNvSpPr>
          <p:nvPr>
            <p:ph type="pic" sz="quarter" idx="10"/>
          </p:nvPr>
        </p:nvSpPr>
        <p:spPr>
          <a:xfrm>
            <a:off x="2201779" y="1194199"/>
            <a:ext cx="594122" cy="594122"/>
          </a:xfrm>
          <a:prstGeom prst="ellipse">
            <a:avLst/>
          </a:prstGeom>
        </p:spPr>
        <p:txBody>
          <a:bodyPr rtlCol="0">
            <a:noAutofit/>
          </a:bodyPr>
          <a:lstStyle/>
          <a:p>
            <a:pPr lvl="0"/>
            <a:endParaRPr lang="en-US" noProof="0" dirty="0"/>
          </a:p>
        </p:txBody>
      </p:sp>
      <p:sp>
        <p:nvSpPr>
          <p:cNvPr id="14" name="Picture Placeholder 12"/>
          <p:cNvSpPr>
            <a:spLocks noGrp="1"/>
          </p:cNvSpPr>
          <p:nvPr>
            <p:ph type="pic" sz="quarter" idx="11"/>
          </p:nvPr>
        </p:nvSpPr>
        <p:spPr>
          <a:xfrm>
            <a:off x="1973284" y="2195983"/>
            <a:ext cx="594122" cy="594122"/>
          </a:xfrm>
          <a:prstGeom prst="ellipse">
            <a:avLst/>
          </a:prstGeom>
        </p:spPr>
        <p:txBody>
          <a:bodyPr rtlCol="0">
            <a:noAutofit/>
          </a:bodyPr>
          <a:lstStyle/>
          <a:p>
            <a:pPr lvl="0"/>
            <a:endParaRPr lang="en-US" noProof="0" dirty="0"/>
          </a:p>
        </p:txBody>
      </p:sp>
      <p:sp>
        <p:nvSpPr>
          <p:cNvPr id="15" name="Picture Placeholder 12"/>
          <p:cNvSpPr>
            <a:spLocks noGrp="1"/>
          </p:cNvSpPr>
          <p:nvPr>
            <p:ph type="pic" sz="quarter" idx="12"/>
          </p:nvPr>
        </p:nvSpPr>
        <p:spPr>
          <a:xfrm>
            <a:off x="2195737" y="3197767"/>
            <a:ext cx="594122" cy="594122"/>
          </a:xfrm>
          <a:prstGeom prst="ellipse">
            <a:avLst/>
          </a:prstGeom>
        </p:spPr>
        <p:txBody>
          <a:bodyPr rtlCol="0">
            <a:noAutofit/>
          </a:bodyPr>
          <a:lstStyle/>
          <a:p>
            <a:pPr lvl="0"/>
            <a:endParaRPr lang="en-US" noProof="0"/>
          </a:p>
        </p:txBody>
      </p:sp>
      <p:sp>
        <p:nvSpPr>
          <p:cNvPr id="16" name="Picture Placeholder 12"/>
          <p:cNvSpPr>
            <a:spLocks noGrp="1"/>
          </p:cNvSpPr>
          <p:nvPr>
            <p:ph type="pic" sz="quarter" idx="13"/>
          </p:nvPr>
        </p:nvSpPr>
        <p:spPr>
          <a:xfrm>
            <a:off x="6347932" y="3252436"/>
            <a:ext cx="594122" cy="594122"/>
          </a:xfrm>
          <a:prstGeom prst="ellipse">
            <a:avLst/>
          </a:prstGeom>
        </p:spPr>
        <p:txBody>
          <a:bodyPr rtlCol="0">
            <a:noAutofit/>
          </a:bodyPr>
          <a:lstStyle/>
          <a:p>
            <a:pPr lvl="0"/>
            <a:endParaRPr lang="en-US" noProof="0"/>
          </a:p>
        </p:txBody>
      </p:sp>
      <p:sp>
        <p:nvSpPr>
          <p:cNvPr id="17" name="Picture Placeholder 12"/>
          <p:cNvSpPr>
            <a:spLocks noGrp="1"/>
          </p:cNvSpPr>
          <p:nvPr>
            <p:ph type="pic" sz="quarter" idx="14"/>
          </p:nvPr>
        </p:nvSpPr>
        <p:spPr>
          <a:xfrm>
            <a:off x="6570166" y="2236006"/>
            <a:ext cx="594122" cy="594122"/>
          </a:xfrm>
          <a:prstGeom prst="ellipse">
            <a:avLst/>
          </a:prstGeom>
        </p:spPr>
        <p:txBody>
          <a:bodyPr rtlCol="0">
            <a:noAutofit/>
          </a:bodyPr>
          <a:lstStyle/>
          <a:p>
            <a:pPr lvl="0"/>
            <a:endParaRPr lang="en-US" noProof="0"/>
          </a:p>
        </p:txBody>
      </p:sp>
      <p:sp>
        <p:nvSpPr>
          <p:cNvPr id="18" name="Picture Placeholder 12"/>
          <p:cNvSpPr>
            <a:spLocks noGrp="1"/>
          </p:cNvSpPr>
          <p:nvPr>
            <p:ph type="pic" sz="quarter" idx="15"/>
          </p:nvPr>
        </p:nvSpPr>
        <p:spPr>
          <a:xfrm>
            <a:off x="6360409" y="1244527"/>
            <a:ext cx="594122" cy="594122"/>
          </a:xfrm>
          <a:prstGeom prst="ellipse">
            <a:avLst/>
          </a:prstGeom>
        </p:spPr>
        <p:txBody>
          <a:bodyPr rtlCol="0">
            <a:noAutofit/>
          </a:bodyPr>
          <a:lstStyle/>
          <a:p>
            <a:pPr lvl="0"/>
            <a:endParaRPr lang="en-US" noProof="0" dirty="0"/>
          </a:p>
        </p:txBody>
      </p:sp>
    </p:spTree>
    <p:extLst>
      <p:ext uri="{BB962C8B-B14F-4D97-AF65-F5344CB8AC3E}">
        <p14:creationId xmlns:p14="http://schemas.microsoft.com/office/powerpoint/2010/main" val="2311582242"/>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Map">
    <p:spTree>
      <p:nvGrpSpPr>
        <p:cNvPr id="1" name=""/>
        <p:cNvGrpSpPr/>
        <p:nvPr/>
      </p:nvGrpSpPr>
      <p:grpSpPr>
        <a:xfrm>
          <a:off x="0" y="0"/>
          <a:ext cx="0" cy="0"/>
          <a:chOff x="0" y="0"/>
          <a:chExt cx="0" cy="0"/>
        </a:xfrm>
      </p:grpSpPr>
      <p:pic>
        <p:nvPicPr>
          <p:cNvPr id="5" name="Picture 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00100" y="596503"/>
            <a:ext cx="7543800" cy="424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42938" y="4804173"/>
            <a:ext cx="238125" cy="33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96875" y="4804173"/>
            <a:ext cx="238125" cy="33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Open the Map slide in your Slide Master and select the anchors, copy them, return to your slide deck and paste. Place as needed.</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Tree>
    <p:extLst>
      <p:ext uri="{BB962C8B-B14F-4D97-AF65-F5344CB8AC3E}">
        <p14:creationId xmlns:p14="http://schemas.microsoft.com/office/powerpoint/2010/main" val="3818110142"/>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Galler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3"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5" name="Picture Placeholder 4"/>
          <p:cNvSpPr>
            <a:spLocks noGrp="1"/>
          </p:cNvSpPr>
          <p:nvPr>
            <p:ph type="pic" sz="quarter" idx="14"/>
          </p:nvPr>
        </p:nvSpPr>
        <p:spPr>
          <a:xfrm>
            <a:off x="116683" y="843697"/>
            <a:ext cx="2733734" cy="1701050"/>
          </a:xfrm>
          <a:solidFill>
            <a:schemeClr val="bg1">
              <a:lumMod val="95000"/>
            </a:schemeClr>
          </a:solidFill>
        </p:spPr>
        <p:txBody>
          <a:bodyPr rtlCol="0">
            <a:noAutofit/>
          </a:bodyPr>
          <a:lstStyle/>
          <a:p>
            <a:pPr lvl="0"/>
            <a:endParaRPr lang="en-US" noProof="0"/>
          </a:p>
        </p:txBody>
      </p:sp>
      <p:sp>
        <p:nvSpPr>
          <p:cNvPr id="6" name="Picture Placeholder 4"/>
          <p:cNvSpPr>
            <a:spLocks noGrp="1"/>
          </p:cNvSpPr>
          <p:nvPr>
            <p:ph type="pic" sz="quarter" idx="15"/>
          </p:nvPr>
        </p:nvSpPr>
        <p:spPr>
          <a:xfrm>
            <a:off x="116683" y="2788063"/>
            <a:ext cx="2733734" cy="1701050"/>
          </a:xfrm>
          <a:solidFill>
            <a:schemeClr val="bg1">
              <a:lumMod val="95000"/>
            </a:schemeClr>
          </a:solidFill>
        </p:spPr>
        <p:txBody>
          <a:bodyPr rtlCol="0">
            <a:noAutofit/>
          </a:bodyPr>
          <a:lstStyle/>
          <a:p>
            <a:pPr lvl="0"/>
            <a:endParaRPr lang="en-US" noProof="0"/>
          </a:p>
        </p:txBody>
      </p:sp>
      <p:sp>
        <p:nvSpPr>
          <p:cNvPr id="7" name="Picture Placeholder 4"/>
          <p:cNvSpPr>
            <a:spLocks noGrp="1"/>
          </p:cNvSpPr>
          <p:nvPr>
            <p:ph type="pic" sz="quarter" idx="16"/>
          </p:nvPr>
        </p:nvSpPr>
        <p:spPr>
          <a:xfrm>
            <a:off x="3205135" y="843697"/>
            <a:ext cx="2733734" cy="1701050"/>
          </a:xfrm>
          <a:solidFill>
            <a:schemeClr val="bg1">
              <a:lumMod val="95000"/>
            </a:schemeClr>
          </a:solidFill>
        </p:spPr>
        <p:txBody>
          <a:bodyPr rtlCol="0">
            <a:noAutofit/>
          </a:bodyPr>
          <a:lstStyle/>
          <a:p>
            <a:pPr lvl="0"/>
            <a:endParaRPr lang="en-US" noProof="0"/>
          </a:p>
        </p:txBody>
      </p:sp>
      <p:sp>
        <p:nvSpPr>
          <p:cNvPr id="8" name="Picture Placeholder 4"/>
          <p:cNvSpPr>
            <a:spLocks noGrp="1"/>
          </p:cNvSpPr>
          <p:nvPr>
            <p:ph type="pic" sz="quarter" idx="17"/>
          </p:nvPr>
        </p:nvSpPr>
        <p:spPr>
          <a:xfrm>
            <a:off x="3205132" y="2788063"/>
            <a:ext cx="2733734" cy="1701050"/>
          </a:xfrm>
          <a:solidFill>
            <a:schemeClr val="bg1">
              <a:lumMod val="95000"/>
            </a:schemeClr>
          </a:solidFill>
        </p:spPr>
        <p:txBody>
          <a:bodyPr rtlCol="0">
            <a:noAutofit/>
          </a:bodyPr>
          <a:lstStyle/>
          <a:p>
            <a:pPr lvl="0"/>
            <a:endParaRPr lang="en-US" noProof="0"/>
          </a:p>
        </p:txBody>
      </p:sp>
      <p:sp>
        <p:nvSpPr>
          <p:cNvPr id="13" name="Picture Placeholder 4"/>
          <p:cNvSpPr>
            <a:spLocks noGrp="1"/>
          </p:cNvSpPr>
          <p:nvPr>
            <p:ph type="pic" sz="quarter" idx="18"/>
          </p:nvPr>
        </p:nvSpPr>
        <p:spPr>
          <a:xfrm>
            <a:off x="6293587" y="843697"/>
            <a:ext cx="2733734" cy="1701050"/>
          </a:xfrm>
          <a:solidFill>
            <a:schemeClr val="bg1">
              <a:lumMod val="95000"/>
            </a:schemeClr>
          </a:solidFill>
        </p:spPr>
        <p:txBody>
          <a:bodyPr rtlCol="0">
            <a:noAutofit/>
          </a:bodyPr>
          <a:lstStyle/>
          <a:p>
            <a:pPr lvl="0"/>
            <a:endParaRPr lang="en-US" noProof="0"/>
          </a:p>
        </p:txBody>
      </p:sp>
      <p:sp>
        <p:nvSpPr>
          <p:cNvPr id="14" name="Picture Placeholder 4"/>
          <p:cNvSpPr>
            <a:spLocks noGrp="1"/>
          </p:cNvSpPr>
          <p:nvPr>
            <p:ph type="pic" sz="quarter" idx="19"/>
          </p:nvPr>
        </p:nvSpPr>
        <p:spPr>
          <a:xfrm>
            <a:off x="6293584" y="2788063"/>
            <a:ext cx="2733734" cy="1701050"/>
          </a:xfrm>
          <a:solidFill>
            <a:schemeClr val="bg1">
              <a:lumMod val="95000"/>
            </a:schemeClr>
          </a:solidFill>
        </p:spPr>
        <p:txBody>
          <a:bodyPr rtlCol="0">
            <a:noAutofit/>
          </a:bodyPr>
          <a:lstStyle/>
          <a:p>
            <a:pPr lvl="0"/>
            <a:endParaRPr lang="en-US" noProof="0"/>
          </a:p>
        </p:txBody>
      </p:sp>
    </p:spTree>
    <p:extLst>
      <p:ext uri="{BB962C8B-B14F-4D97-AF65-F5344CB8AC3E}">
        <p14:creationId xmlns:p14="http://schemas.microsoft.com/office/powerpoint/2010/main" val="594940976"/>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Time Line Picture/Icons">
    <p:spTree>
      <p:nvGrpSpPr>
        <p:cNvPr id="1" name=""/>
        <p:cNvGrpSpPr/>
        <p:nvPr/>
      </p:nvGrpSpPr>
      <p:grpSpPr>
        <a:xfrm>
          <a:off x="0" y="0"/>
          <a:ext cx="0" cy="0"/>
          <a:chOff x="0" y="0"/>
          <a:chExt cx="0" cy="0"/>
        </a:xfrm>
      </p:grpSpPr>
      <p:cxnSp>
        <p:nvCxnSpPr>
          <p:cNvPr id="18" name="Straight Connector 8"/>
          <p:cNvCxnSpPr/>
          <p:nvPr userDrawn="1"/>
        </p:nvCxnSpPr>
        <p:spPr>
          <a:xfrm>
            <a:off x="522289" y="2019300"/>
            <a:ext cx="8099425" cy="0"/>
          </a:xfrm>
          <a:prstGeom prst="line">
            <a:avLst/>
          </a:prstGeom>
          <a:ln w="25400">
            <a:solidFill>
              <a:srgbClr val="01559F"/>
            </a:solidFill>
          </a:ln>
        </p:spPr>
        <p:style>
          <a:lnRef idx="1">
            <a:schemeClr val="accent1"/>
          </a:lnRef>
          <a:fillRef idx="0">
            <a:schemeClr val="accent1"/>
          </a:fillRef>
          <a:effectRef idx="0">
            <a:schemeClr val="accent1"/>
          </a:effectRef>
          <a:fontRef idx="minor">
            <a:schemeClr val="tx1"/>
          </a:fontRef>
        </p:style>
      </p:cxnSp>
      <p:sp>
        <p:nvSpPr>
          <p:cNvPr id="4" name="Picture Placeholder 3"/>
          <p:cNvSpPr>
            <a:spLocks noGrp="1"/>
          </p:cNvSpPr>
          <p:nvPr>
            <p:ph type="pic" sz="quarter" idx="14"/>
          </p:nvPr>
        </p:nvSpPr>
        <p:spPr>
          <a:xfrm>
            <a:off x="981883"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3" name="Content Placeholder 2"/>
          <p:cNvSpPr>
            <a:spLocks noGrp="1"/>
          </p:cNvSpPr>
          <p:nvPr>
            <p:ph idx="1"/>
          </p:nvPr>
        </p:nvSpPr>
        <p:spPr>
          <a:xfrm>
            <a:off x="633599"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3" name="Content Placeholder 2"/>
          <p:cNvSpPr>
            <a:spLocks noGrp="1"/>
          </p:cNvSpPr>
          <p:nvPr>
            <p:ph idx="18"/>
          </p:nvPr>
        </p:nvSpPr>
        <p:spPr>
          <a:xfrm>
            <a:off x="2621268"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4" name="Content Placeholder 2"/>
          <p:cNvSpPr>
            <a:spLocks noGrp="1"/>
          </p:cNvSpPr>
          <p:nvPr>
            <p:ph idx="19"/>
          </p:nvPr>
        </p:nvSpPr>
        <p:spPr>
          <a:xfrm>
            <a:off x="6630147"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6" name="Content Placeholder 2"/>
          <p:cNvSpPr>
            <a:spLocks noGrp="1"/>
          </p:cNvSpPr>
          <p:nvPr>
            <p:ph idx="21"/>
          </p:nvPr>
        </p:nvSpPr>
        <p:spPr>
          <a:xfrm>
            <a:off x="2621268"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641486"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622346"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3" name="Picture Placeholder 3"/>
          <p:cNvSpPr>
            <a:spLocks noGrp="1"/>
          </p:cNvSpPr>
          <p:nvPr>
            <p:ph type="pic" sz="quarter" idx="24"/>
          </p:nvPr>
        </p:nvSpPr>
        <p:spPr>
          <a:xfrm>
            <a:off x="2969178"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14" name="Picture Placeholder 3"/>
          <p:cNvSpPr>
            <a:spLocks noGrp="1"/>
          </p:cNvSpPr>
          <p:nvPr>
            <p:ph type="pic" sz="quarter" idx="25"/>
          </p:nvPr>
        </p:nvSpPr>
        <p:spPr>
          <a:xfrm>
            <a:off x="6978079"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15" name="Content Placeholder 2"/>
          <p:cNvSpPr>
            <a:spLocks noGrp="1"/>
          </p:cNvSpPr>
          <p:nvPr>
            <p:ph idx="26"/>
          </p:nvPr>
        </p:nvSpPr>
        <p:spPr>
          <a:xfrm>
            <a:off x="4624618"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7" name="Content Placeholder 2"/>
          <p:cNvSpPr>
            <a:spLocks noGrp="1"/>
          </p:cNvSpPr>
          <p:nvPr>
            <p:ph idx="27"/>
          </p:nvPr>
        </p:nvSpPr>
        <p:spPr>
          <a:xfrm>
            <a:off x="4616817"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9" name="Picture Placeholder 3"/>
          <p:cNvSpPr>
            <a:spLocks noGrp="1"/>
          </p:cNvSpPr>
          <p:nvPr>
            <p:ph type="pic" sz="quarter" idx="28"/>
          </p:nvPr>
        </p:nvSpPr>
        <p:spPr>
          <a:xfrm>
            <a:off x="4972548"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27" name="Picture Placeholder 3"/>
          <p:cNvSpPr>
            <a:spLocks noGrp="1"/>
          </p:cNvSpPr>
          <p:nvPr>
            <p:ph type="pic" sz="quarter" idx="29"/>
          </p:nvPr>
        </p:nvSpPr>
        <p:spPr>
          <a:xfrm>
            <a:off x="466930" y="1959463"/>
            <a:ext cx="119936" cy="120161"/>
          </a:xfrm>
          <a:prstGeom prst="ellipse">
            <a:avLst/>
          </a:prstGeom>
          <a:solidFill>
            <a:srgbClr val="01559F"/>
          </a:solidFill>
          <a:ln w="25400">
            <a:noFill/>
          </a:ln>
        </p:spPr>
        <p:txBody>
          <a:bodyPr rtlCol="0">
            <a:noAutofit/>
          </a:bodyPr>
          <a:lstStyle/>
          <a:p>
            <a:pPr lvl="0"/>
            <a:endParaRPr lang="en-US" noProof="0" dirty="0"/>
          </a:p>
        </p:txBody>
      </p:sp>
      <p:sp>
        <p:nvSpPr>
          <p:cNvPr id="30" name="Picture Placeholder 3"/>
          <p:cNvSpPr>
            <a:spLocks noGrp="1"/>
          </p:cNvSpPr>
          <p:nvPr>
            <p:ph type="pic" sz="quarter" idx="30"/>
          </p:nvPr>
        </p:nvSpPr>
        <p:spPr>
          <a:xfrm>
            <a:off x="8556238" y="1959463"/>
            <a:ext cx="119936" cy="120161"/>
          </a:xfrm>
          <a:prstGeom prst="ellipse">
            <a:avLst/>
          </a:prstGeom>
          <a:solidFill>
            <a:srgbClr val="01559F"/>
          </a:solidFill>
          <a:ln w="25400">
            <a:noFill/>
          </a:ln>
        </p:spPr>
        <p:txBody>
          <a:bodyPr rtlCol="0">
            <a:noAutofit/>
          </a:bodyPr>
          <a:lstStyle/>
          <a:p>
            <a:pPr lvl="0"/>
            <a:endParaRPr lang="en-US" noProof="0" dirty="0"/>
          </a:p>
        </p:txBody>
      </p:sp>
    </p:spTree>
    <p:extLst>
      <p:ext uri="{BB962C8B-B14F-4D97-AF65-F5344CB8AC3E}">
        <p14:creationId xmlns:p14="http://schemas.microsoft.com/office/powerpoint/2010/main" val="2299466308"/>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Timeline">
    <p:spTree>
      <p:nvGrpSpPr>
        <p:cNvPr id="1" name=""/>
        <p:cNvGrpSpPr/>
        <p:nvPr/>
      </p:nvGrpSpPr>
      <p:grpSpPr>
        <a:xfrm>
          <a:off x="0" y="0"/>
          <a:ext cx="0" cy="0"/>
          <a:chOff x="0" y="0"/>
          <a:chExt cx="0" cy="0"/>
        </a:xfrm>
      </p:grpSpPr>
      <p:cxnSp>
        <p:nvCxnSpPr>
          <p:cNvPr id="20" name="Straight Connector 4"/>
          <p:cNvCxnSpPr>
            <a:cxnSpLocks noChangeAspect="1"/>
          </p:cNvCxnSpPr>
          <p:nvPr userDrawn="1"/>
        </p:nvCxnSpPr>
        <p:spPr>
          <a:xfrm>
            <a:off x="117475" y="2580085"/>
            <a:ext cx="8910638" cy="0"/>
          </a:xfrm>
          <a:prstGeom prst="line">
            <a:avLst/>
          </a:prstGeom>
          <a:ln w="44450">
            <a:solidFill>
              <a:srgbClr val="01559F"/>
            </a:solidFill>
          </a:ln>
        </p:spPr>
        <p:style>
          <a:lnRef idx="1">
            <a:schemeClr val="accent1"/>
          </a:lnRef>
          <a:fillRef idx="0">
            <a:schemeClr val="accent1"/>
          </a:fillRef>
          <a:effectRef idx="0">
            <a:schemeClr val="accent1"/>
          </a:effectRef>
          <a:fontRef idx="minor">
            <a:schemeClr val="tx1"/>
          </a:fontRef>
        </p:style>
      </p:cxnSp>
      <p:cxnSp>
        <p:nvCxnSpPr>
          <p:cNvPr id="21" name="Straight Connector 6"/>
          <p:cNvCxnSpPr>
            <a:cxnSpLocks noChangeAspect="1"/>
          </p:cNvCxnSpPr>
          <p:nvPr/>
        </p:nvCxnSpPr>
        <p:spPr>
          <a:xfrm flipV="1">
            <a:off x="5111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2" name="Oval 114"/>
          <p:cNvSpPr>
            <a:spLocks noChangeAspect="1" noChangeArrowheads="1"/>
          </p:cNvSpPr>
          <p:nvPr/>
        </p:nvSpPr>
        <p:spPr bwMode="invGray">
          <a:xfrm>
            <a:off x="436563"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3" name="Oval 114"/>
          <p:cNvSpPr>
            <a:spLocks noChangeAspect="1" noChangeArrowheads="1"/>
          </p:cNvSpPr>
          <p:nvPr/>
        </p:nvSpPr>
        <p:spPr bwMode="invGray">
          <a:xfrm>
            <a:off x="138271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4" name="Straight Connector 13"/>
          <p:cNvCxnSpPr>
            <a:cxnSpLocks noChangeAspect="1"/>
          </p:cNvCxnSpPr>
          <p:nvPr/>
        </p:nvCxnSpPr>
        <p:spPr>
          <a:xfrm flipV="1">
            <a:off x="1454151" y="2653904"/>
            <a:ext cx="3175"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5" name="Oval 114"/>
          <p:cNvSpPr>
            <a:spLocks noChangeAspect="1" noChangeArrowheads="1"/>
          </p:cNvSpPr>
          <p:nvPr userDrawn="1"/>
        </p:nvSpPr>
        <p:spPr bwMode="invGray">
          <a:xfrm>
            <a:off x="235426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6" name="Straight Connector 18"/>
          <p:cNvCxnSpPr>
            <a:cxnSpLocks noChangeAspect="1"/>
          </p:cNvCxnSpPr>
          <p:nvPr userDrawn="1"/>
        </p:nvCxnSpPr>
        <p:spPr>
          <a:xfrm flipV="1">
            <a:off x="24288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7" name="Oval 114"/>
          <p:cNvSpPr>
            <a:spLocks noChangeAspect="1" noChangeArrowheads="1"/>
          </p:cNvSpPr>
          <p:nvPr userDrawn="1"/>
        </p:nvSpPr>
        <p:spPr bwMode="invGray">
          <a:xfrm>
            <a:off x="4298950" y="2506266"/>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8" name="Straight Connector 23"/>
          <p:cNvCxnSpPr>
            <a:cxnSpLocks noChangeAspect="1"/>
          </p:cNvCxnSpPr>
          <p:nvPr userDrawn="1"/>
        </p:nvCxnSpPr>
        <p:spPr>
          <a:xfrm flipV="1">
            <a:off x="43719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9" name="Oval 114"/>
          <p:cNvSpPr>
            <a:spLocks noChangeAspect="1" noChangeArrowheads="1"/>
          </p:cNvSpPr>
          <p:nvPr userDrawn="1"/>
        </p:nvSpPr>
        <p:spPr bwMode="invGray">
          <a:xfrm>
            <a:off x="621506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0" name="Straight Connector 28"/>
          <p:cNvCxnSpPr>
            <a:cxnSpLocks noChangeAspect="1"/>
          </p:cNvCxnSpPr>
          <p:nvPr userDrawn="1"/>
        </p:nvCxnSpPr>
        <p:spPr>
          <a:xfrm flipV="1">
            <a:off x="62896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1" name="Oval 114"/>
          <p:cNvSpPr>
            <a:spLocks noChangeAspect="1" noChangeArrowheads="1"/>
          </p:cNvSpPr>
          <p:nvPr/>
        </p:nvSpPr>
        <p:spPr bwMode="invGray">
          <a:xfrm>
            <a:off x="332581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2" name="Straight Connector 33"/>
          <p:cNvCxnSpPr>
            <a:cxnSpLocks noChangeAspect="1"/>
          </p:cNvCxnSpPr>
          <p:nvPr/>
        </p:nvCxnSpPr>
        <p:spPr>
          <a:xfrm flipV="1">
            <a:off x="3398839" y="2653904"/>
            <a:ext cx="3175"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3" name="Oval 114"/>
          <p:cNvSpPr>
            <a:spLocks noChangeAspect="1" noChangeArrowheads="1"/>
          </p:cNvSpPr>
          <p:nvPr/>
        </p:nvSpPr>
        <p:spPr bwMode="invGray">
          <a:xfrm>
            <a:off x="5270500" y="2506266"/>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4" name="Straight Connector 38"/>
          <p:cNvCxnSpPr>
            <a:cxnSpLocks noChangeAspect="1"/>
          </p:cNvCxnSpPr>
          <p:nvPr/>
        </p:nvCxnSpPr>
        <p:spPr>
          <a:xfrm flipV="1">
            <a:off x="5343525" y="2653904"/>
            <a:ext cx="1588"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5" name="Oval 114"/>
          <p:cNvSpPr>
            <a:spLocks noChangeAspect="1" noChangeArrowheads="1"/>
          </p:cNvSpPr>
          <p:nvPr/>
        </p:nvSpPr>
        <p:spPr bwMode="invGray">
          <a:xfrm>
            <a:off x="7137400" y="2490787"/>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6" name="Straight Connector 45"/>
          <p:cNvCxnSpPr>
            <a:cxnSpLocks noChangeAspect="1"/>
          </p:cNvCxnSpPr>
          <p:nvPr/>
        </p:nvCxnSpPr>
        <p:spPr>
          <a:xfrm flipV="1">
            <a:off x="7208839" y="2638425"/>
            <a:ext cx="1587" cy="925116"/>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2"/>
          <p:cNvSpPr>
            <a:spLocks noGrp="1"/>
          </p:cNvSpPr>
          <p:nvPr>
            <p:ph type="body" sz="quarter" idx="10"/>
          </p:nvPr>
        </p:nvSpPr>
        <p:spPr>
          <a:xfrm>
            <a:off x="0" y="546525"/>
            <a:ext cx="9144000" cy="685800"/>
          </a:xfrm>
        </p:spPr>
        <p:txBody>
          <a:bodyPr>
            <a:normAutofit/>
          </a:bodyPr>
          <a:lstStyle>
            <a:lvl1pPr>
              <a:defRPr sz="1500"/>
            </a:lvl1pPr>
          </a:lstStyle>
          <a:p>
            <a:endParaRPr lang="en-US" dirty="0"/>
          </a:p>
        </p:txBody>
      </p:sp>
      <p:sp>
        <p:nvSpPr>
          <p:cNvPr id="53" name="Text Placeholder 52"/>
          <p:cNvSpPr>
            <a:spLocks noGrp="1"/>
          </p:cNvSpPr>
          <p:nvPr>
            <p:ph type="body" sz="quarter" idx="11"/>
          </p:nvPr>
        </p:nvSpPr>
        <p:spPr>
          <a:xfrm>
            <a:off x="695623"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55" name="Text Placeholder 54"/>
          <p:cNvSpPr>
            <a:spLocks noGrp="1"/>
          </p:cNvSpPr>
          <p:nvPr>
            <p:ph type="body" sz="quarter" idx="12"/>
          </p:nvPr>
        </p:nvSpPr>
        <p:spPr>
          <a:xfrm>
            <a:off x="697033" y="1697326"/>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57" name="Text Placeholder 52"/>
          <p:cNvSpPr>
            <a:spLocks noGrp="1"/>
          </p:cNvSpPr>
          <p:nvPr>
            <p:ph type="body" sz="quarter" idx="13"/>
          </p:nvPr>
        </p:nvSpPr>
        <p:spPr>
          <a:xfrm>
            <a:off x="2611438"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58" name="Text Placeholder 54"/>
          <p:cNvSpPr>
            <a:spLocks noGrp="1"/>
          </p:cNvSpPr>
          <p:nvPr>
            <p:ph type="body" sz="quarter" idx="14"/>
          </p:nvPr>
        </p:nvSpPr>
        <p:spPr>
          <a:xfrm>
            <a:off x="2612871" y="1697326"/>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59" name="Text Placeholder 52"/>
          <p:cNvSpPr>
            <a:spLocks noGrp="1"/>
          </p:cNvSpPr>
          <p:nvPr>
            <p:ph type="body" sz="quarter" idx="15"/>
          </p:nvPr>
        </p:nvSpPr>
        <p:spPr>
          <a:xfrm>
            <a:off x="4555654"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0" name="Text Placeholder 54"/>
          <p:cNvSpPr>
            <a:spLocks noGrp="1"/>
          </p:cNvSpPr>
          <p:nvPr>
            <p:ph type="body" sz="quarter" idx="16"/>
          </p:nvPr>
        </p:nvSpPr>
        <p:spPr>
          <a:xfrm>
            <a:off x="4557070" y="1697326"/>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1" name="Text Placeholder 52"/>
          <p:cNvSpPr>
            <a:spLocks noGrp="1"/>
          </p:cNvSpPr>
          <p:nvPr>
            <p:ph type="body" sz="quarter" idx="17"/>
          </p:nvPr>
        </p:nvSpPr>
        <p:spPr>
          <a:xfrm>
            <a:off x="6471469"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2" name="Text Placeholder 54"/>
          <p:cNvSpPr>
            <a:spLocks noGrp="1"/>
          </p:cNvSpPr>
          <p:nvPr>
            <p:ph type="body" sz="quarter" idx="18"/>
          </p:nvPr>
        </p:nvSpPr>
        <p:spPr>
          <a:xfrm>
            <a:off x="6472891" y="1697326"/>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3" name="Text Placeholder 52"/>
          <p:cNvSpPr>
            <a:spLocks noGrp="1"/>
          </p:cNvSpPr>
          <p:nvPr>
            <p:ph type="body" sz="quarter" idx="19"/>
          </p:nvPr>
        </p:nvSpPr>
        <p:spPr>
          <a:xfrm>
            <a:off x="1637422" y="3118811"/>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4" name="Text Placeholder 54"/>
          <p:cNvSpPr>
            <a:spLocks noGrp="1"/>
          </p:cNvSpPr>
          <p:nvPr>
            <p:ph type="body" sz="quarter" idx="20"/>
          </p:nvPr>
        </p:nvSpPr>
        <p:spPr>
          <a:xfrm>
            <a:off x="1638825" y="3398655"/>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5" name="Text Placeholder 52"/>
          <p:cNvSpPr>
            <a:spLocks noGrp="1"/>
          </p:cNvSpPr>
          <p:nvPr>
            <p:ph type="body" sz="quarter" idx="21"/>
          </p:nvPr>
        </p:nvSpPr>
        <p:spPr>
          <a:xfrm>
            <a:off x="3553237" y="3118811"/>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6" name="Text Placeholder 54"/>
          <p:cNvSpPr>
            <a:spLocks noGrp="1"/>
          </p:cNvSpPr>
          <p:nvPr>
            <p:ph type="body" sz="quarter" idx="22"/>
          </p:nvPr>
        </p:nvSpPr>
        <p:spPr>
          <a:xfrm>
            <a:off x="3554669" y="3398655"/>
            <a:ext cx="1395413" cy="631571"/>
          </a:xfrm>
        </p:spPr>
        <p:txBody>
          <a:bodyPr>
            <a:normAutofit/>
          </a:bodyPr>
          <a:lstStyle>
            <a:lvl1pPr marL="0" algn="l" defTabSz="685800" rtl="0" eaLnBrk="1" latinLnBrk="0" hangingPunct="1">
              <a:defRPr lang="en-US" sz="1200" kern="1200" dirty="0" smtClean="0">
                <a:solidFill>
                  <a:schemeClr val="bg1">
                    <a:lumMod val="50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7" name="Text Placeholder 52"/>
          <p:cNvSpPr>
            <a:spLocks noGrp="1"/>
          </p:cNvSpPr>
          <p:nvPr>
            <p:ph type="body" sz="quarter" idx="23"/>
          </p:nvPr>
        </p:nvSpPr>
        <p:spPr>
          <a:xfrm>
            <a:off x="5497450" y="3118811"/>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8" name="Text Placeholder 54"/>
          <p:cNvSpPr>
            <a:spLocks noGrp="1"/>
          </p:cNvSpPr>
          <p:nvPr>
            <p:ph type="body" sz="quarter" idx="24"/>
          </p:nvPr>
        </p:nvSpPr>
        <p:spPr>
          <a:xfrm>
            <a:off x="5498867" y="3398655"/>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9" name="Text Placeholder 52"/>
          <p:cNvSpPr>
            <a:spLocks noGrp="1"/>
          </p:cNvSpPr>
          <p:nvPr>
            <p:ph type="body" sz="quarter" idx="25"/>
          </p:nvPr>
        </p:nvSpPr>
        <p:spPr>
          <a:xfrm>
            <a:off x="7413265" y="3118811"/>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70" name="Text Placeholder 54"/>
          <p:cNvSpPr>
            <a:spLocks noGrp="1"/>
          </p:cNvSpPr>
          <p:nvPr>
            <p:ph type="body" sz="quarter" idx="26"/>
          </p:nvPr>
        </p:nvSpPr>
        <p:spPr>
          <a:xfrm>
            <a:off x="7414688" y="3398655"/>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Tree>
    <p:extLst>
      <p:ext uri="{BB962C8B-B14F-4D97-AF65-F5344CB8AC3E}">
        <p14:creationId xmlns:p14="http://schemas.microsoft.com/office/powerpoint/2010/main" val="1099910693"/>
      </p:ext>
    </p:extLst>
  </p:cSld>
  <p:clrMapOvr>
    <a:masterClrMapping/>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pic>
        <p:nvPicPr>
          <p:cNvPr id="3" name="Picture 4"/>
          <p:cNvPicPr>
            <a:picLocks noChangeAspect="1"/>
          </p:cNvPicPr>
          <p:nvPr userDrawn="1"/>
        </p:nvPicPr>
        <p:blipFill>
          <a:blip r:embed="rId2">
            <a:extLst>
              <a:ext uri="{28A0092B-C50C-407E-A947-70E740481C1C}">
                <a14:useLocalDpi xmlns:a14="http://schemas.microsoft.com/office/drawing/2010/main" val="0"/>
              </a:ext>
            </a:extLst>
          </a:blip>
          <a:srcRect t="15927" b="15927"/>
          <a:stretch>
            <a:fillRect/>
          </a:stretch>
        </p:blipFill>
        <p:spPr bwMode="auto">
          <a:xfrm>
            <a:off x="-19050" y="-20241"/>
            <a:ext cx="9163050"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465389" y="573882"/>
            <a:ext cx="4213225" cy="157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0" y="3246850"/>
            <a:ext cx="9144000" cy="404840"/>
          </a:xfrm>
        </p:spPr>
        <p:txBody>
          <a:bodyPr>
            <a:noAutofit/>
          </a:bodyPr>
          <a:lstStyle>
            <a:lvl2pPr>
              <a:defRPr lang="en-US" sz="2400" kern="1200" dirty="0">
                <a:solidFill>
                  <a:schemeClr val="bg1"/>
                </a:solidFill>
                <a:latin typeface="+mn-lt"/>
                <a:ea typeface="+mn-ea"/>
                <a:cs typeface="+mn-cs"/>
              </a:defRPr>
            </a:lvl2pPr>
          </a:lstStyle>
          <a:p>
            <a:pPr lvl="1"/>
            <a:r>
              <a:rPr lang="en-US" dirty="0"/>
              <a:t>Click to edit Master title style</a:t>
            </a:r>
          </a:p>
        </p:txBody>
      </p:sp>
    </p:spTree>
    <p:extLst>
      <p:ext uri="{BB962C8B-B14F-4D97-AF65-F5344CB8AC3E}">
        <p14:creationId xmlns:p14="http://schemas.microsoft.com/office/powerpoint/2010/main" val="304531886"/>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首页2">
    <p:spTree>
      <p:nvGrpSpPr>
        <p:cNvPr id="1" name=""/>
        <p:cNvGrpSpPr/>
        <p:nvPr/>
      </p:nvGrpSpPr>
      <p:grpSpPr>
        <a:xfrm>
          <a:off x="0" y="0"/>
          <a:ext cx="0" cy="0"/>
          <a:chOff x="0" y="0"/>
          <a:chExt cx="0" cy="0"/>
        </a:xfrm>
      </p:grpSpPr>
      <p:sp>
        <p:nvSpPr>
          <p:cNvPr id="2" name="菱形 1"/>
          <p:cNvSpPr/>
          <p:nvPr userDrawn="1"/>
        </p:nvSpPr>
        <p:spPr>
          <a:xfrm>
            <a:off x="2152650" y="152400"/>
            <a:ext cx="4838700" cy="4838700"/>
          </a:xfrm>
          <a:prstGeom prst="diamond">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3" name="任意多边形: 形状 3"/>
          <p:cNvSpPr/>
          <p:nvPr userDrawn="1"/>
        </p:nvSpPr>
        <p:spPr>
          <a:xfrm>
            <a:off x="0" y="12"/>
            <a:ext cx="9144000" cy="2762893"/>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blipFill dpi="0" rotWithShape="1">
            <a:blip r:embed="rId2"/>
            <a:srcRect/>
            <a:tile tx="6350" ty="-215900" sx="89000" sy="89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4" name="任意多边形: 形状 4"/>
          <p:cNvSpPr/>
          <p:nvPr userDrawn="1"/>
        </p:nvSpPr>
        <p:spPr>
          <a:xfrm>
            <a:off x="0" y="0"/>
            <a:ext cx="9144000" cy="2763441"/>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solidFill>
            <a:srgbClr val="01559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5" name="任意多边形: 形状 5"/>
          <p:cNvSpPr/>
          <p:nvPr userDrawn="1"/>
        </p:nvSpPr>
        <p:spPr>
          <a:xfrm>
            <a:off x="2393951" y="1756172"/>
            <a:ext cx="4335463" cy="1004888"/>
          </a:xfrm>
          <a:custGeom>
            <a:avLst/>
            <a:gdLst>
              <a:gd name="connsiteX0" fmla="*/ 0 w 5219700"/>
              <a:gd name="connsiteY0" fmla="*/ 0 h 2000250"/>
              <a:gd name="connsiteX1" fmla="*/ 5219700 w 5219700"/>
              <a:gd name="connsiteY1" fmla="*/ 0 h 2000250"/>
              <a:gd name="connsiteX2" fmla="*/ 5219700 w 5219700"/>
              <a:gd name="connsiteY2" fmla="*/ 2000250 h 2000250"/>
              <a:gd name="connsiteX3" fmla="*/ 5153930 w 5219700"/>
              <a:gd name="connsiteY3" fmla="*/ 2000250 h 2000250"/>
              <a:gd name="connsiteX4" fmla="*/ 5153930 w 5219700"/>
              <a:gd name="connsiteY4" fmla="*/ 65770 h 2000250"/>
              <a:gd name="connsiteX5" fmla="*/ 65770 w 5219700"/>
              <a:gd name="connsiteY5" fmla="*/ 65770 h 2000250"/>
              <a:gd name="connsiteX6" fmla="*/ 65770 w 5219700"/>
              <a:gd name="connsiteY6" fmla="*/ 2000250 h 2000250"/>
              <a:gd name="connsiteX7" fmla="*/ 0 w 5219700"/>
              <a:gd name="connsiteY7" fmla="*/ 2000250 h 2000250"/>
              <a:gd name="connsiteX8" fmla="*/ 0 w 5219700"/>
              <a:gd name="connsiteY8" fmla="*/ 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000250">
                <a:moveTo>
                  <a:pt x="0" y="0"/>
                </a:moveTo>
                <a:lnTo>
                  <a:pt x="5219700" y="0"/>
                </a:lnTo>
                <a:lnTo>
                  <a:pt x="5219700" y="2000250"/>
                </a:lnTo>
                <a:lnTo>
                  <a:pt x="5153930" y="2000250"/>
                </a:lnTo>
                <a:lnTo>
                  <a:pt x="5153930" y="65770"/>
                </a:lnTo>
                <a:lnTo>
                  <a:pt x="65770" y="65770"/>
                </a:lnTo>
                <a:lnTo>
                  <a:pt x="65770" y="2000250"/>
                </a:lnTo>
                <a:lnTo>
                  <a:pt x="0" y="2000250"/>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6" name="任意多边形: 形状 6"/>
          <p:cNvSpPr/>
          <p:nvPr userDrawn="1"/>
        </p:nvSpPr>
        <p:spPr>
          <a:xfrm>
            <a:off x="2393950" y="2757487"/>
            <a:ext cx="4344988" cy="1004888"/>
          </a:xfrm>
          <a:custGeom>
            <a:avLst/>
            <a:gdLst>
              <a:gd name="connsiteX0" fmla="*/ 0 w 5219700"/>
              <a:gd name="connsiteY0" fmla="*/ 900843 h 1339275"/>
              <a:gd name="connsiteX1" fmla="*/ 65770 w 5219700"/>
              <a:gd name="connsiteY1" fmla="*/ 900843 h 1339275"/>
              <a:gd name="connsiteX2" fmla="*/ 65770 w 5219700"/>
              <a:gd name="connsiteY2" fmla="*/ 1273505 h 1339275"/>
              <a:gd name="connsiteX3" fmla="*/ 5153930 w 5219700"/>
              <a:gd name="connsiteY3" fmla="*/ 1273505 h 1339275"/>
              <a:gd name="connsiteX4" fmla="*/ 5153930 w 5219700"/>
              <a:gd name="connsiteY4" fmla="*/ 900843 h 1339275"/>
              <a:gd name="connsiteX5" fmla="*/ 5219700 w 5219700"/>
              <a:gd name="connsiteY5" fmla="*/ 900843 h 1339275"/>
              <a:gd name="connsiteX6" fmla="*/ 5219700 w 5219700"/>
              <a:gd name="connsiteY6" fmla="*/ 1339275 h 1339275"/>
              <a:gd name="connsiteX7" fmla="*/ 0 w 5219700"/>
              <a:gd name="connsiteY7" fmla="*/ 1339275 h 1339275"/>
              <a:gd name="connsiteX8" fmla="*/ 5153930 w 5219700"/>
              <a:gd name="connsiteY8" fmla="*/ 0 h 1339275"/>
              <a:gd name="connsiteX9" fmla="*/ 5219700 w 5219700"/>
              <a:gd name="connsiteY9" fmla="*/ 0 h 1339275"/>
              <a:gd name="connsiteX10" fmla="*/ 5219700 w 5219700"/>
              <a:gd name="connsiteY10" fmla="*/ 335974 h 1339275"/>
              <a:gd name="connsiteX11" fmla="*/ 5153930 w 5219700"/>
              <a:gd name="connsiteY11" fmla="*/ 335974 h 1339275"/>
              <a:gd name="connsiteX12" fmla="*/ 0 w 5219700"/>
              <a:gd name="connsiteY12" fmla="*/ 0 h 1339275"/>
              <a:gd name="connsiteX13" fmla="*/ 65770 w 5219700"/>
              <a:gd name="connsiteY13" fmla="*/ 0 h 1339275"/>
              <a:gd name="connsiteX14" fmla="*/ 65770 w 5219700"/>
              <a:gd name="connsiteY14" fmla="*/ 335974 h 1339275"/>
              <a:gd name="connsiteX15" fmla="*/ 0 w 5219700"/>
              <a:gd name="connsiteY15" fmla="*/ 335974 h 133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19700" h="1339275">
                <a:moveTo>
                  <a:pt x="0" y="900843"/>
                </a:moveTo>
                <a:lnTo>
                  <a:pt x="65770" y="900843"/>
                </a:lnTo>
                <a:lnTo>
                  <a:pt x="65770" y="1273505"/>
                </a:lnTo>
                <a:lnTo>
                  <a:pt x="5153930" y="1273505"/>
                </a:lnTo>
                <a:lnTo>
                  <a:pt x="5153930" y="900843"/>
                </a:lnTo>
                <a:lnTo>
                  <a:pt x="5219700" y="900843"/>
                </a:lnTo>
                <a:lnTo>
                  <a:pt x="5219700" y="1339275"/>
                </a:lnTo>
                <a:lnTo>
                  <a:pt x="0" y="1339275"/>
                </a:lnTo>
                <a:close/>
                <a:moveTo>
                  <a:pt x="5153930" y="0"/>
                </a:moveTo>
                <a:lnTo>
                  <a:pt x="5219700" y="0"/>
                </a:lnTo>
                <a:lnTo>
                  <a:pt x="5219700" y="335974"/>
                </a:lnTo>
                <a:lnTo>
                  <a:pt x="5153930" y="335974"/>
                </a:lnTo>
                <a:close/>
                <a:moveTo>
                  <a:pt x="0" y="0"/>
                </a:moveTo>
                <a:lnTo>
                  <a:pt x="65770" y="0"/>
                </a:lnTo>
                <a:lnTo>
                  <a:pt x="65770" y="335974"/>
                </a:lnTo>
                <a:lnTo>
                  <a:pt x="0" y="33597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7" name="文本框 7"/>
          <p:cNvSpPr txBox="1"/>
          <p:nvPr userDrawn="1"/>
        </p:nvSpPr>
        <p:spPr>
          <a:xfrm>
            <a:off x="2180299" y="3999689"/>
            <a:ext cx="4247798" cy="276551"/>
          </a:xfrm>
          <a:prstGeom prst="rect">
            <a:avLst/>
          </a:prstGeom>
          <a:noFill/>
        </p:spPr>
        <p:txBody>
          <a:bodyPr>
            <a:spAutoFit/>
            <a:scene3d>
              <a:camera prst="orthographicFront"/>
              <a:lightRig rig="threePt" dir="t"/>
            </a:scene3d>
            <a:sp3d contourW="12700"/>
          </a:bodyPr>
          <a:lstStyle/>
          <a:p>
            <a:pPr algn="ctr" defTabSz="685800">
              <a:lnSpc>
                <a:spcPct val="114000"/>
              </a:lnSpc>
              <a:defRPr/>
            </a:pPr>
            <a:r>
              <a:rPr lang="zh-CN" altLang="en-US" sz="1050" dirty="0">
                <a:solidFill>
                  <a:prstClr val="white">
                    <a:lumMod val="50000"/>
                  </a:prstClr>
                </a:solidFill>
                <a:latin typeface="微软雅黑" panose="020B0503020204020204" pitchFamily="34" charset="-122"/>
                <a:ea typeface="微软雅黑" panose="020B0503020204020204" pitchFamily="34" charset="-122"/>
              </a:rPr>
              <a:t>讲师：刘学思</a:t>
            </a:r>
            <a:r>
              <a:rPr lang="en-US" altLang="zh-CN" sz="1050" dirty="0">
                <a:solidFill>
                  <a:prstClr val="white">
                    <a:lumMod val="50000"/>
                  </a:prstClr>
                </a:solidFill>
                <a:latin typeface="微软雅黑" panose="020B0503020204020204" pitchFamily="34" charset="-122"/>
                <a:ea typeface="微软雅黑" panose="020B0503020204020204" pitchFamily="34" charset="-122"/>
              </a:rPr>
              <a:t>   2019</a:t>
            </a:r>
            <a:r>
              <a:rPr lang="zh-CN" altLang="en-US" sz="1050" dirty="0">
                <a:solidFill>
                  <a:prstClr val="white">
                    <a:lumMod val="50000"/>
                  </a:prstClr>
                </a:solidFill>
                <a:latin typeface="微软雅黑" panose="020B0503020204020204" pitchFamily="34" charset="-122"/>
                <a:ea typeface="微软雅黑" panose="020B0503020204020204" pitchFamily="34" charset="-122"/>
              </a:rPr>
              <a:t>年</a:t>
            </a:r>
            <a:r>
              <a:rPr lang="en-US" altLang="zh-CN" sz="1050" dirty="0">
                <a:solidFill>
                  <a:prstClr val="white">
                    <a:lumMod val="50000"/>
                  </a:prstClr>
                </a:solidFill>
                <a:latin typeface="微软雅黑" panose="020B0503020204020204" pitchFamily="34" charset="-122"/>
                <a:ea typeface="微软雅黑" panose="020B0503020204020204" pitchFamily="34" charset="-122"/>
              </a:rPr>
              <a:t>2</a:t>
            </a:r>
            <a:r>
              <a:rPr lang="zh-CN" altLang="en-US" sz="1050" dirty="0">
                <a:solidFill>
                  <a:prstClr val="white">
                    <a:lumMod val="50000"/>
                  </a:prstClr>
                </a:solidFill>
                <a:latin typeface="微软雅黑" panose="020B0503020204020204" pitchFamily="34" charset="-122"/>
                <a:ea typeface="微软雅黑" panose="020B0503020204020204" pitchFamily="34" charset="-122"/>
              </a:rPr>
              <a:t>月</a:t>
            </a:r>
            <a:r>
              <a:rPr lang="en-US" altLang="zh-CN" sz="1050" dirty="0">
                <a:solidFill>
                  <a:prstClr val="white">
                    <a:lumMod val="50000"/>
                  </a:prstClr>
                </a:solidFill>
                <a:latin typeface="微软雅黑" panose="020B0503020204020204" pitchFamily="34" charset="-122"/>
                <a:ea typeface="微软雅黑" panose="020B0503020204020204" pitchFamily="34" charset="-122"/>
              </a:rPr>
              <a:t>16</a:t>
            </a:r>
            <a:r>
              <a:rPr lang="zh-CN" altLang="en-US" sz="1050" dirty="0">
                <a:solidFill>
                  <a:prstClr val="white">
                    <a:lumMod val="50000"/>
                  </a:prstClr>
                </a:solidFill>
                <a:latin typeface="微软雅黑" panose="020B0503020204020204" pitchFamily="34" charset="-122"/>
                <a:ea typeface="微软雅黑" panose="020B0503020204020204" pitchFamily="34" charset="-122"/>
              </a:rPr>
              <a:t>日</a:t>
            </a:r>
            <a:endParaRPr lang="en-US" altLang="zh-CN" sz="105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8" name="标题 2"/>
          <p:cNvSpPr txBox="1">
            <a:spLocks/>
          </p:cNvSpPr>
          <p:nvPr userDrawn="1"/>
        </p:nvSpPr>
        <p:spPr>
          <a:xfrm>
            <a:off x="2457450" y="1940719"/>
            <a:ext cx="4248150" cy="822722"/>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5000"/>
              </a:lnSpc>
              <a:defRPr/>
            </a:pPr>
            <a:r>
              <a:rPr lang="zh-CN" altLang="en-US" sz="2700" b="1" dirty="0">
                <a:solidFill>
                  <a:prstClr val="white"/>
                </a:solidFill>
                <a:latin typeface="微软雅黑" panose="020B0503020204020204" pitchFamily="34" charset="-122"/>
                <a:ea typeface="微软雅黑" panose="020B0503020204020204" pitchFamily="34" charset="-122"/>
                <a:sym typeface="Times New Roman" panose="02020603050405020304" pitchFamily="18" charset="0"/>
              </a:rPr>
              <a:t>供应链建模与优化</a:t>
            </a:r>
            <a:endParaRPr lang="en-US" altLang="zh-CN" sz="2700" b="1" dirty="0">
              <a:solidFill>
                <a:prstClr val="black"/>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9" name="文本框 9"/>
          <p:cNvSpPr txBox="1">
            <a:spLocks noChangeArrowheads="1"/>
          </p:cNvSpPr>
          <p:nvPr userDrawn="1"/>
        </p:nvSpPr>
        <p:spPr bwMode="auto">
          <a:xfrm>
            <a:off x="3255964" y="4541044"/>
            <a:ext cx="31718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800" fontAlgn="base">
              <a:spcBef>
                <a:spcPct val="0"/>
              </a:spcBef>
              <a:spcAft>
                <a:spcPct val="0"/>
              </a:spcAft>
              <a:defRPr/>
            </a:pPr>
            <a:r>
              <a:rPr kumimoji="1" lang="zh-CN" altLang="en-US" sz="1350">
                <a:solidFill>
                  <a:srgbClr val="595959"/>
                </a:solidFill>
                <a:latin typeface="微软雅黑" pitchFamily="34" charset="-122"/>
                <a:ea typeface="微软雅黑" pitchFamily="34" charset="-122"/>
              </a:rPr>
              <a:t>北京络捷斯特科技发展股份有限公司</a:t>
            </a:r>
            <a:endParaRPr kumimoji="1" lang="en-US" altLang="zh-CN" sz="1350">
              <a:solidFill>
                <a:srgbClr val="595959"/>
              </a:solidFill>
              <a:latin typeface="微软雅黑" pitchFamily="34" charset="-122"/>
              <a:ea typeface="微软雅黑" pitchFamily="34" charset="-122"/>
            </a:endParaRPr>
          </a:p>
          <a:p>
            <a:pPr defTabSz="685800" fontAlgn="base">
              <a:spcBef>
                <a:spcPct val="0"/>
              </a:spcBef>
              <a:spcAft>
                <a:spcPct val="0"/>
              </a:spcAft>
              <a:defRPr/>
            </a:pPr>
            <a:r>
              <a:rPr kumimoji="1" lang="en-US" altLang="zh-CN" sz="1350">
                <a:solidFill>
                  <a:srgbClr val="595959"/>
                </a:solidFill>
                <a:latin typeface="微软雅黑" pitchFamily="34" charset="-122"/>
                <a:ea typeface="微软雅黑" pitchFamily="34" charset="-122"/>
              </a:rPr>
              <a:t>      </a:t>
            </a:r>
            <a:r>
              <a:rPr kumimoji="1" lang="zh-CN" altLang="en-US" sz="1350">
                <a:solidFill>
                  <a:srgbClr val="595959"/>
                </a:solidFill>
                <a:latin typeface="微软雅黑" pitchFamily="34" charset="-122"/>
                <a:ea typeface="微软雅黑" pitchFamily="34" charset="-122"/>
              </a:rPr>
              <a:t>新三板</a:t>
            </a:r>
            <a:r>
              <a:rPr kumimoji="1" lang="en-US" altLang="zh-CN" sz="1350">
                <a:solidFill>
                  <a:srgbClr val="595959"/>
                </a:solidFill>
                <a:latin typeface="微软雅黑" pitchFamily="34" charset="-122"/>
                <a:ea typeface="微软雅黑" pitchFamily="34" charset="-122"/>
              </a:rPr>
              <a:t>   </a:t>
            </a:r>
            <a:r>
              <a:rPr kumimoji="1" lang="zh-CN" altLang="en-US" sz="1350">
                <a:solidFill>
                  <a:srgbClr val="595959"/>
                </a:solidFill>
                <a:latin typeface="微软雅黑" pitchFamily="34" charset="-122"/>
                <a:ea typeface="微软雅黑" pitchFamily="34" charset="-122"/>
              </a:rPr>
              <a:t>股份代码：</a:t>
            </a:r>
            <a:r>
              <a:rPr kumimoji="1" lang="en-US" altLang="zh-CN" sz="1350">
                <a:solidFill>
                  <a:srgbClr val="595959"/>
                </a:solidFill>
                <a:latin typeface="微软雅黑" pitchFamily="34" charset="-122"/>
                <a:ea typeface="微软雅黑" pitchFamily="34" charset="-122"/>
              </a:rPr>
              <a:t>834832</a:t>
            </a:r>
            <a:endParaRPr kumimoji="1" lang="zh-CN" altLang="en-US" sz="1350">
              <a:solidFill>
                <a:srgbClr val="595959"/>
              </a:solidFill>
              <a:latin typeface="微软雅黑" pitchFamily="34" charset="-122"/>
              <a:ea typeface="微软雅黑" pitchFamily="34" charset="-122"/>
            </a:endParaRPr>
          </a:p>
        </p:txBody>
      </p:sp>
      <p:sp>
        <p:nvSpPr>
          <p:cNvPr id="10" name="矩形 43"/>
          <p:cNvSpPr>
            <a:spLocks noChangeArrowheads="1"/>
          </p:cNvSpPr>
          <p:nvPr userDrawn="1"/>
        </p:nvSpPr>
        <p:spPr bwMode="auto">
          <a:xfrm>
            <a:off x="1752601" y="3089672"/>
            <a:ext cx="55292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r>
              <a:rPr lang="en-US" altLang="zh-CN" sz="1800">
                <a:solidFill>
                  <a:srgbClr val="01559F"/>
                </a:solidFill>
                <a:latin typeface="微软雅黑" panose="020B0503020204020204" pitchFamily="34" charset="-122"/>
                <a:ea typeface="微软雅黑" panose="020B0503020204020204" pitchFamily="34" charset="-122"/>
              </a:rPr>
              <a:t>——</a:t>
            </a:r>
            <a:r>
              <a:rPr lang="zh-CN" altLang="en-US" sz="1800">
                <a:solidFill>
                  <a:srgbClr val="01559F"/>
                </a:solidFill>
                <a:latin typeface="微软雅黑" panose="020B0503020204020204" pitchFamily="34" charset="-122"/>
                <a:ea typeface="微软雅黑" panose="020B0503020204020204" pitchFamily="34" charset="-122"/>
              </a:rPr>
              <a:t>库存建模与优化</a:t>
            </a:r>
            <a:r>
              <a:rPr lang="en-US" altLang="zh-CN" sz="1800">
                <a:solidFill>
                  <a:srgbClr val="01559F"/>
                </a:solidFill>
                <a:latin typeface="微软雅黑" panose="020B0503020204020204" pitchFamily="34" charset="-122"/>
                <a:ea typeface="微软雅黑" panose="020B0503020204020204" pitchFamily="34" charset="-122"/>
              </a:rPr>
              <a:t>——</a:t>
            </a:r>
            <a:endParaRPr lang="zh-CN" altLang="en-US" sz="1800">
              <a:solidFill>
                <a:srgbClr val="01559F"/>
              </a:solidFill>
              <a:latin typeface="微软雅黑" panose="020B0503020204020204" pitchFamily="34" charset="-122"/>
              <a:ea typeface="微软雅黑" panose="020B0503020204020204" pitchFamily="34" charset="-122"/>
            </a:endParaRPr>
          </a:p>
        </p:txBody>
      </p:sp>
      <p:pic>
        <p:nvPicPr>
          <p:cNvPr id="11" name="Picture 2" descr="C:\Users\thinkpad\Desktop\公司LOGO\长风网logo-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71877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目录2">
    <p:spTree>
      <p:nvGrpSpPr>
        <p:cNvPr id="1" name=""/>
        <p:cNvGrpSpPr/>
        <p:nvPr/>
      </p:nvGrpSpPr>
      <p:grpSpPr>
        <a:xfrm>
          <a:off x="0" y="0"/>
          <a:ext cx="0" cy="0"/>
          <a:chOff x="0" y="0"/>
          <a:chExt cx="0" cy="0"/>
        </a:xfrm>
      </p:grpSpPr>
      <p:sp>
        <p:nvSpPr>
          <p:cNvPr id="2" name="Freeform 15"/>
          <p:cNvSpPr>
            <a:spLocks/>
          </p:cNvSpPr>
          <p:nvPr userDrawn="1"/>
        </p:nvSpPr>
        <p:spPr bwMode="auto">
          <a:xfrm rot="16200000">
            <a:off x="294482" y="839788"/>
            <a:ext cx="3910013" cy="3340100"/>
          </a:xfrm>
          <a:custGeom>
            <a:avLst/>
            <a:gdLst>
              <a:gd name="T0" fmla="*/ 0 w 830"/>
              <a:gd name="T1" fmla="*/ 0 h 709"/>
              <a:gd name="T2" fmla="*/ 830 w 830"/>
              <a:gd name="T3" fmla="*/ 0 h 709"/>
              <a:gd name="T4" fmla="*/ 416 w 830"/>
              <a:gd name="T5" fmla="*/ 709 h 709"/>
              <a:gd name="T6" fmla="*/ 0 w 830"/>
              <a:gd name="T7" fmla="*/ 0 h 709"/>
            </a:gdLst>
            <a:ahLst/>
            <a:cxnLst>
              <a:cxn ang="0">
                <a:pos x="T0" y="T1"/>
              </a:cxn>
              <a:cxn ang="0">
                <a:pos x="T2" y="T3"/>
              </a:cxn>
              <a:cxn ang="0">
                <a:pos x="T4" y="T5"/>
              </a:cxn>
              <a:cxn ang="0">
                <a:pos x="T6" y="T7"/>
              </a:cxn>
            </a:cxnLst>
            <a:rect l="0" t="0" r="r" b="b"/>
            <a:pathLst>
              <a:path w="830" h="709">
                <a:moveTo>
                  <a:pt x="0" y="0"/>
                </a:moveTo>
                <a:lnTo>
                  <a:pt x="830" y="0"/>
                </a:lnTo>
                <a:lnTo>
                  <a:pt x="416" y="709"/>
                </a:lnTo>
                <a:lnTo>
                  <a:pt x="0" y="0"/>
                </a:lnTo>
                <a:close/>
              </a:path>
            </a:pathLst>
          </a:custGeom>
          <a:solidFill>
            <a:schemeClr val="tx2">
              <a:lumMod val="20000"/>
              <a:lumOff val="80000"/>
              <a:alpha val="50196"/>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80">
              <a:solidFill>
                <a:prstClr val="white"/>
              </a:solidFill>
            </a:endParaRPr>
          </a:p>
        </p:txBody>
      </p:sp>
      <p:sp>
        <p:nvSpPr>
          <p:cNvPr id="3" name="Freeform 15"/>
          <p:cNvSpPr>
            <a:spLocks/>
          </p:cNvSpPr>
          <p:nvPr userDrawn="1"/>
        </p:nvSpPr>
        <p:spPr bwMode="auto">
          <a:xfrm>
            <a:off x="715963" y="1737123"/>
            <a:ext cx="2722562" cy="2325290"/>
          </a:xfrm>
          <a:custGeom>
            <a:avLst/>
            <a:gdLst>
              <a:gd name="T0" fmla="*/ 0 w 830"/>
              <a:gd name="T1" fmla="*/ 0 h 709"/>
              <a:gd name="T2" fmla="*/ 830 w 830"/>
              <a:gd name="T3" fmla="*/ 0 h 709"/>
              <a:gd name="T4" fmla="*/ 416 w 830"/>
              <a:gd name="T5" fmla="*/ 709 h 709"/>
              <a:gd name="T6" fmla="*/ 0 w 830"/>
              <a:gd name="T7" fmla="*/ 0 h 709"/>
            </a:gdLst>
            <a:ahLst/>
            <a:cxnLst>
              <a:cxn ang="0">
                <a:pos x="T0" y="T1"/>
              </a:cxn>
              <a:cxn ang="0">
                <a:pos x="T2" y="T3"/>
              </a:cxn>
              <a:cxn ang="0">
                <a:pos x="T4" y="T5"/>
              </a:cxn>
              <a:cxn ang="0">
                <a:pos x="T6" y="T7"/>
              </a:cxn>
            </a:cxnLst>
            <a:rect l="0" t="0" r="r" b="b"/>
            <a:pathLst>
              <a:path w="830" h="709">
                <a:moveTo>
                  <a:pt x="0" y="0"/>
                </a:moveTo>
                <a:lnTo>
                  <a:pt x="830" y="0"/>
                </a:lnTo>
                <a:lnTo>
                  <a:pt x="416" y="709"/>
                </a:lnTo>
                <a:lnTo>
                  <a:pt x="0" y="0"/>
                </a:lnTo>
                <a:close/>
              </a:path>
            </a:pathLst>
          </a:custGeom>
          <a:solidFill>
            <a:srgbClr val="01559F">
              <a:alpha val="80000"/>
            </a:srgb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80">
              <a:solidFill>
                <a:prstClr val="white"/>
              </a:solidFill>
            </a:endParaRPr>
          </a:p>
        </p:txBody>
      </p:sp>
      <p:sp>
        <p:nvSpPr>
          <p:cNvPr id="4" name="MH_Others_1"/>
          <p:cNvSpPr txBox="1"/>
          <p:nvPr userDrawn="1">
            <p:custDataLst>
              <p:tags r:id="rId1"/>
            </p:custDataLst>
          </p:nvPr>
        </p:nvSpPr>
        <p:spPr>
          <a:xfrm>
            <a:off x="1249363" y="1832373"/>
            <a:ext cx="1619250" cy="962443"/>
          </a:xfrm>
          <a:prstGeom prst="rect">
            <a:avLst/>
          </a:prstGeom>
          <a:noFill/>
        </p:spPr>
        <p:txBody>
          <a:bodyPr lIns="0" tIns="0" rIns="0" bIns="0">
            <a:spAutoFit/>
          </a:bodyPr>
          <a:lstStyle/>
          <a:p>
            <a:pPr algn="ctr" defTabSz="685800">
              <a:defRPr/>
            </a:pPr>
            <a:r>
              <a:rPr lang="zh-CN" altLang="en-US" sz="6254"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目录</a:t>
            </a:r>
          </a:p>
        </p:txBody>
      </p:sp>
      <p:sp>
        <p:nvSpPr>
          <p:cNvPr id="5" name="MH_Others_2"/>
          <p:cNvSpPr txBox="1"/>
          <p:nvPr userDrawn="1">
            <p:custDataLst>
              <p:tags r:id="rId2"/>
            </p:custDataLst>
          </p:nvPr>
        </p:nvSpPr>
        <p:spPr>
          <a:xfrm>
            <a:off x="1212850" y="2768203"/>
            <a:ext cx="1697038" cy="306366"/>
          </a:xfrm>
          <a:prstGeom prst="rect">
            <a:avLst/>
          </a:prstGeom>
          <a:noFill/>
        </p:spPr>
        <p:txBody>
          <a:bodyPr lIns="0" tIns="0" rIns="0" bIns="0">
            <a:spAutoFit/>
          </a:bodyPr>
          <a:lstStyle/>
          <a:p>
            <a:pPr algn="ctr" defTabSz="685800">
              <a:defRPr/>
            </a:pPr>
            <a:r>
              <a:rPr lang="en-US" altLang="zh-CN" sz="1991"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1991"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剪去单角的矩形 22"/>
          <p:cNvSpPr/>
          <p:nvPr userDrawn="1"/>
        </p:nvSpPr>
        <p:spPr>
          <a:xfrm>
            <a:off x="5084764" y="872729"/>
            <a:ext cx="3106737" cy="46791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7" name="六边形 6"/>
          <p:cNvSpPr/>
          <p:nvPr userDrawn="1"/>
        </p:nvSpPr>
        <p:spPr>
          <a:xfrm>
            <a:off x="4572000" y="823913"/>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01</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userDrawn="1"/>
        </p:nvSpPr>
        <p:spPr bwMode="auto">
          <a:xfrm>
            <a:off x="5340350" y="95726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前阶段工作回顾</a:t>
            </a:r>
          </a:p>
        </p:txBody>
      </p:sp>
      <p:sp>
        <p:nvSpPr>
          <p:cNvPr id="9" name="剪去单角的矩形 22"/>
          <p:cNvSpPr/>
          <p:nvPr userDrawn="1"/>
        </p:nvSpPr>
        <p:spPr>
          <a:xfrm>
            <a:off x="5084764" y="1690688"/>
            <a:ext cx="3106737" cy="467916"/>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0" name="六边形 9"/>
          <p:cNvSpPr/>
          <p:nvPr userDrawn="1"/>
        </p:nvSpPr>
        <p:spPr>
          <a:xfrm>
            <a:off x="4572000" y="1641872"/>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02</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userDrawn="1"/>
        </p:nvSpPr>
        <p:spPr bwMode="auto">
          <a:xfrm>
            <a:off x="5340351" y="1775223"/>
            <a:ext cx="21082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取得成绩的原因和经验</a:t>
            </a:r>
          </a:p>
        </p:txBody>
      </p:sp>
      <p:sp>
        <p:nvSpPr>
          <p:cNvPr id="12" name="剪去单角的矩形 22"/>
          <p:cNvSpPr/>
          <p:nvPr userDrawn="1"/>
        </p:nvSpPr>
        <p:spPr>
          <a:xfrm>
            <a:off x="5084764" y="2511028"/>
            <a:ext cx="3106737"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3" name="六边形 12"/>
          <p:cNvSpPr/>
          <p:nvPr userDrawn="1"/>
        </p:nvSpPr>
        <p:spPr>
          <a:xfrm>
            <a:off x="4572000" y="2461022"/>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03</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userDrawn="1"/>
        </p:nvSpPr>
        <p:spPr bwMode="auto">
          <a:xfrm>
            <a:off x="5340351" y="2594373"/>
            <a:ext cx="191590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不足之处及原因分析</a:t>
            </a:r>
          </a:p>
        </p:txBody>
      </p:sp>
      <p:sp>
        <p:nvSpPr>
          <p:cNvPr id="15" name="剪去单角的矩形 22"/>
          <p:cNvSpPr/>
          <p:nvPr userDrawn="1"/>
        </p:nvSpPr>
        <p:spPr>
          <a:xfrm>
            <a:off x="5084764" y="3330179"/>
            <a:ext cx="3106737"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6" name="六边形 15"/>
          <p:cNvSpPr/>
          <p:nvPr userDrawn="1"/>
        </p:nvSpPr>
        <p:spPr>
          <a:xfrm>
            <a:off x="4572000" y="3280172"/>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04</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7" name="矩形 16"/>
          <p:cNvSpPr>
            <a:spLocks noChangeArrowheads="1"/>
          </p:cNvSpPr>
          <p:nvPr userDrawn="1"/>
        </p:nvSpPr>
        <p:spPr bwMode="auto">
          <a:xfrm>
            <a:off x="5340350" y="341352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当前的形势分析</a:t>
            </a:r>
          </a:p>
        </p:txBody>
      </p:sp>
      <p:sp>
        <p:nvSpPr>
          <p:cNvPr id="18" name="剪去单角的矩形 22"/>
          <p:cNvSpPr/>
          <p:nvPr userDrawn="1"/>
        </p:nvSpPr>
        <p:spPr>
          <a:xfrm>
            <a:off x="5084764" y="4149329"/>
            <a:ext cx="3106737"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9" name="六边形 18"/>
          <p:cNvSpPr/>
          <p:nvPr userDrawn="1"/>
        </p:nvSpPr>
        <p:spPr>
          <a:xfrm>
            <a:off x="4572000" y="4100513"/>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05</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20" name="矩形 19"/>
          <p:cNvSpPr>
            <a:spLocks noChangeArrowheads="1"/>
          </p:cNvSpPr>
          <p:nvPr userDrawn="1"/>
        </p:nvSpPr>
        <p:spPr bwMode="auto">
          <a:xfrm>
            <a:off x="5340350" y="423267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下一步工作计划</a:t>
            </a:r>
          </a:p>
        </p:txBody>
      </p:sp>
    </p:spTree>
    <p:extLst>
      <p:ext uri="{BB962C8B-B14F-4D97-AF65-F5344CB8AC3E}">
        <p14:creationId xmlns:p14="http://schemas.microsoft.com/office/powerpoint/2010/main" val="19228765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90"/>
                                          </p:val>
                                        </p:tav>
                                        <p:tav tm="100000">
                                          <p:val>
                                            <p:fltVal val="0"/>
                                          </p:val>
                                        </p:tav>
                                      </p:tavLst>
                                    </p:anim>
                                    <p:animEffect transition="in" filter="fade">
                                      <p:cBhvr>
                                        <p:cTn id="10" dur="750"/>
                                        <p:tgtEl>
                                          <p:spTgt spid="2"/>
                                        </p:tgtEl>
                                      </p:cBhvr>
                                    </p:animEffect>
                                  </p:childTnLst>
                                </p:cTn>
                              </p:par>
                              <p:par>
                                <p:cTn id="11" presetID="31"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 calcmode="lin" valueType="num">
                                      <p:cBhvr>
                                        <p:cTn id="13" dur="750" fill="hold"/>
                                        <p:tgtEl>
                                          <p:spTgt spid="3"/>
                                        </p:tgtEl>
                                        <p:attrNameLst>
                                          <p:attrName>ppt_w</p:attrName>
                                        </p:attrNameLst>
                                      </p:cBhvr>
                                      <p:tavLst>
                                        <p:tav tm="0">
                                          <p:val>
                                            <p:fltVal val="0"/>
                                          </p:val>
                                        </p:tav>
                                        <p:tav tm="100000">
                                          <p:val>
                                            <p:strVal val="#ppt_w"/>
                                          </p:val>
                                        </p:tav>
                                      </p:tavLst>
                                    </p:anim>
                                    <p:anim calcmode="lin" valueType="num">
                                      <p:cBhvr>
                                        <p:cTn id="14" dur="750" fill="hold"/>
                                        <p:tgtEl>
                                          <p:spTgt spid="3"/>
                                        </p:tgtEl>
                                        <p:attrNameLst>
                                          <p:attrName>ppt_h</p:attrName>
                                        </p:attrNameLst>
                                      </p:cBhvr>
                                      <p:tavLst>
                                        <p:tav tm="0">
                                          <p:val>
                                            <p:fltVal val="0"/>
                                          </p:val>
                                        </p:tav>
                                        <p:tav tm="100000">
                                          <p:val>
                                            <p:strVal val="#ppt_h"/>
                                          </p:val>
                                        </p:tav>
                                      </p:tavLst>
                                    </p:anim>
                                    <p:anim calcmode="lin" valueType="num">
                                      <p:cBhvr>
                                        <p:cTn id="15" dur="750" fill="hold"/>
                                        <p:tgtEl>
                                          <p:spTgt spid="3"/>
                                        </p:tgtEl>
                                        <p:attrNameLst>
                                          <p:attrName>style.rotation</p:attrName>
                                        </p:attrNameLst>
                                      </p:cBhvr>
                                      <p:tavLst>
                                        <p:tav tm="0">
                                          <p:val>
                                            <p:fltVal val="90"/>
                                          </p:val>
                                        </p:tav>
                                        <p:tav tm="100000">
                                          <p:val>
                                            <p:fltVal val="0"/>
                                          </p:val>
                                        </p:tav>
                                      </p:tavLst>
                                    </p:anim>
                                    <p:animEffect transition="in" filter="fade">
                                      <p:cBhvr>
                                        <p:cTn id="16" dur="750"/>
                                        <p:tgtEl>
                                          <p:spTgt spid="3"/>
                                        </p:tgtEl>
                                      </p:cBhvr>
                                    </p:animEffect>
                                  </p:childTnLst>
                                </p:cTn>
                              </p:par>
                            </p:childTnLst>
                          </p:cTn>
                        </p:par>
                        <p:par>
                          <p:cTn id="17" fill="hold">
                            <p:stCondLst>
                              <p:cond delay="10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375" autoRev="1" fill="hold">
                                          <p:stCondLst>
                                            <p:cond delay="0"/>
                                          </p:stCondLst>
                                        </p:cTn>
                                        <p:tgtEl>
                                          <p:spTgt spid="4"/>
                                        </p:tgtEl>
                                        <p:attrNameLst>
                                          <p:attrName>ppt_w</p:attrName>
                                        </p:attrNameLst>
                                      </p:cBhvr>
                                    </p:anim>
                                    <p:anim by="(#ppt_w*0.50)" calcmode="lin" valueType="num">
                                      <p:cBhvr>
                                        <p:cTn id="21" dur="375" decel="50000" autoRev="1" fill="hold">
                                          <p:stCondLst>
                                            <p:cond delay="0"/>
                                          </p:stCondLst>
                                        </p:cTn>
                                        <p:tgtEl>
                                          <p:spTgt spid="4"/>
                                        </p:tgtEl>
                                        <p:attrNameLst>
                                          <p:attrName>ppt_x</p:attrName>
                                        </p:attrNameLst>
                                      </p:cBhvr>
                                    </p:anim>
                                    <p:anim from="(-#ppt_h/2)" to="(#ppt_y)" calcmode="lin" valueType="num">
                                      <p:cBhvr>
                                        <p:cTn id="22" dur="750" fill="hold">
                                          <p:stCondLst>
                                            <p:cond delay="0"/>
                                          </p:stCondLst>
                                        </p:cTn>
                                        <p:tgtEl>
                                          <p:spTgt spid="4"/>
                                        </p:tgtEl>
                                        <p:attrNameLst>
                                          <p:attrName>ppt_y</p:attrName>
                                        </p:attrNameLst>
                                      </p:cBhvr>
                                    </p:anim>
                                    <p:animRot by="21600000">
                                      <p:cBhvr>
                                        <p:cTn id="23" dur="750" fill="hold">
                                          <p:stCondLst>
                                            <p:cond delay="0"/>
                                          </p:stCondLst>
                                        </p:cTn>
                                        <p:tgtEl>
                                          <p:spTgt spid="4"/>
                                        </p:tgtEl>
                                        <p:attrNameLst>
                                          <p:attrName>r</p:attrName>
                                        </p:attrNameLst>
                                      </p:cBhvr>
                                    </p:animRot>
                                  </p:childTnLst>
                                </p:cTn>
                              </p:par>
                              <p:par>
                                <p:cTn id="24" presetID="53" presetClass="entr" presetSubtype="16" fill="hold" grpId="0" nodeType="withEffect">
                                  <p:stCondLst>
                                    <p:cond delay="25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150"/>
                            </p:stCondLst>
                            <p:childTnLst>
                              <p:par>
                                <p:cTn id="30" presetID="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265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150"/>
                            </p:stCondLst>
                            <p:childTnLst>
                              <p:par>
                                <p:cTn id="43" presetID="2" presetClass="entr" presetSubtype="1"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365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4150"/>
                            </p:stCondLst>
                            <p:childTnLst>
                              <p:par>
                                <p:cTn id="56" presetID="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0-#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fill="hold"/>
                                        <p:tgtEl>
                                          <p:spTgt spid="12"/>
                                        </p:tgtEl>
                                        <p:attrNameLst>
                                          <p:attrName>ppt_x</p:attrName>
                                        </p:attrNameLst>
                                      </p:cBhvr>
                                      <p:tavLst>
                                        <p:tav tm="0">
                                          <p:val>
                                            <p:strVal val="#ppt_x"/>
                                          </p:val>
                                        </p:tav>
                                        <p:tav tm="100000">
                                          <p:val>
                                            <p:strVal val="#ppt_x"/>
                                          </p:val>
                                        </p:tav>
                                      </p:tavLst>
                                    </p:anim>
                                    <p:anim calcmode="lin" valueType="num">
                                      <p:cBhvr additive="base">
                                        <p:cTn id="63" dur="500" fill="hold"/>
                                        <p:tgtEl>
                                          <p:spTgt spid="12"/>
                                        </p:tgtEl>
                                        <p:attrNameLst>
                                          <p:attrName>ppt_y</p:attrName>
                                        </p:attrNameLst>
                                      </p:cBhvr>
                                      <p:tavLst>
                                        <p:tav tm="0">
                                          <p:val>
                                            <p:strVal val="1+#ppt_h/2"/>
                                          </p:val>
                                        </p:tav>
                                        <p:tav tm="100000">
                                          <p:val>
                                            <p:strVal val="#ppt_y"/>
                                          </p:val>
                                        </p:tav>
                                      </p:tavLst>
                                    </p:anim>
                                  </p:childTnLst>
                                </p:cTn>
                              </p:par>
                            </p:childTnLst>
                          </p:cTn>
                        </p:par>
                        <p:par>
                          <p:cTn id="64" fill="hold">
                            <p:stCondLst>
                              <p:cond delay="4650"/>
                            </p:stCondLst>
                            <p:childTnLst>
                              <p:par>
                                <p:cTn id="65" presetID="2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5150"/>
                            </p:stCondLst>
                            <p:childTnLst>
                              <p:par>
                                <p:cTn id="69" presetID="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0-#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500" fill="hold"/>
                                        <p:tgtEl>
                                          <p:spTgt spid="15"/>
                                        </p:tgtEl>
                                        <p:attrNameLst>
                                          <p:attrName>ppt_x</p:attrName>
                                        </p:attrNameLst>
                                      </p:cBhvr>
                                      <p:tavLst>
                                        <p:tav tm="0">
                                          <p:val>
                                            <p:strVal val="#ppt_x"/>
                                          </p:val>
                                        </p:tav>
                                        <p:tav tm="100000">
                                          <p:val>
                                            <p:strVal val="#ppt_x"/>
                                          </p:val>
                                        </p:tav>
                                      </p:tavLst>
                                    </p:anim>
                                    <p:anim calcmode="lin" valueType="num">
                                      <p:cBhvr additive="base">
                                        <p:cTn id="76" dur="500" fill="hold"/>
                                        <p:tgtEl>
                                          <p:spTgt spid="15"/>
                                        </p:tgtEl>
                                        <p:attrNameLst>
                                          <p:attrName>ppt_y</p:attrName>
                                        </p:attrNameLst>
                                      </p:cBhvr>
                                      <p:tavLst>
                                        <p:tav tm="0">
                                          <p:val>
                                            <p:strVal val="1+#ppt_h/2"/>
                                          </p:val>
                                        </p:tav>
                                        <p:tav tm="100000">
                                          <p:val>
                                            <p:strVal val="#ppt_y"/>
                                          </p:val>
                                        </p:tav>
                                      </p:tavLst>
                                    </p:anim>
                                  </p:childTnLst>
                                </p:cTn>
                              </p:par>
                            </p:childTnLst>
                          </p:cTn>
                        </p:par>
                        <p:par>
                          <p:cTn id="77" fill="hold">
                            <p:stCondLst>
                              <p:cond delay="5650"/>
                            </p:stCondLst>
                            <p:childTnLst>
                              <p:par>
                                <p:cTn id="78" presetID="22" presetClass="entr" presetSubtype="8"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wipe(left)">
                                      <p:cBhvr>
                                        <p:cTn id="80" dur="500"/>
                                        <p:tgtEl>
                                          <p:spTgt spid="17"/>
                                        </p:tgtEl>
                                      </p:cBhvr>
                                    </p:animEffect>
                                  </p:childTnLst>
                                </p:cTn>
                              </p:par>
                            </p:childTnLst>
                          </p:cTn>
                        </p:par>
                        <p:par>
                          <p:cTn id="81" fill="hold">
                            <p:stCondLst>
                              <p:cond delay="6150"/>
                            </p:stCondLst>
                            <p:childTnLst>
                              <p:par>
                                <p:cTn id="82" presetID="2" presetClass="entr" presetSubtype="1"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ppt_x"/>
                                          </p:val>
                                        </p:tav>
                                        <p:tav tm="100000">
                                          <p:val>
                                            <p:strVal val="#ppt_x"/>
                                          </p:val>
                                        </p:tav>
                                      </p:tavLst>
                                    </p:anim>
                                    <p:anim calcmode="lin" valueType="num">
                                      <p:cBhvr additive="base">
                                        <p:cTn id="85" dur="500" fill="hold"/>
                                        <p:tgtEl>
                                          <p:spTgt spid="19"/>
                                        </p:tgtEl>
                                        <p:attrNameLst>
                                          <p:attrName>ppt_y</p:attrName>
                                        </p:attrNameLst>
                                      </p:cBhvr>
                                      <p:tavLst>
                                        <p:tav tm="0">
                                          <p:val>
                                            <p:strVal val="0-#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fill="hold"/>
                                        <p:tgtEl>
                                          <p:spTgt spid="18"/>
                                        </p:tgtEl>
                                        <p:attrNameLst>
                                          <p:attrName>ppt_x</p:attrName>
                                        </p:attrNameLst>
                                      </p:cBhvr>
                                      <p:tavLst>
                                        <p:tav tm="0">
                                          <p:val>
                                            <p:strVal val="#ppt_x"/>
                                          </p:val>
                                        </p:tav>
                                        <p:tav tm="100000">
                                          <p:val>
                                            <p:strVal val="#ppt_x"/>
                                          </p:val>
                                        </p:tav>
                                      </p:tavLst>
                                    </p:anim>
                                    <p:anim calcmode="lin" valueType="num">
                                      <p:cBhvr additive="base">
                                        <p:cTn id="89" dur="500" fill="hold"/>
                                        <p:tgtEl>
                                          <p:spTgt spid="18"/>
                                        </p:tgtEl>
                                        <p:attrNameLst>
                                          <p:attrName>ppt_y</p:attrName>
                                        </p:attrNameLst>
                                      </p:cBhvr>
                                      <p:tavLst>
                                        <p:tav tm="0">
                                          <p:val>
                                            <p:strVal val="1+#ppt_h/2"/>
                                          </p:val>
                                        </p:tav>
                                        <p:tav tm="100000">
                                          <p:val>
                                            <p:strVal val="#ppt_y"/>
                                          </p:val>
                                        </p:tav>
                                      </p:tavLst>
                                    </p:anim>
                                  </p:childTnLst>
                                </p:cTn>
                              </p:par>
                            </p:childTnLst>
                          </p:cTn>
                        </p:par>
                        <p:par>
                          <p:cTn id="90" fill="hold">
                            <p:stCondLst>
                              <p:cond delay="6650"/>
                            </p:stCondLst>
                            <p:childTnLst>
                              <p:par>
                                <p:cTn id="91" presetID="22" presetClass="entr" presetSubtype="8"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p:bldP spid="10" grpId="0" animBg="1"/>
      <p:bldP spid="11" grpId="0"/>
      <p:bldP spid="13" grpId="0" animBg="1"/>
      <p:bldP spid="14" grpId="0"/>
      <p:bldP spid="16" grpId="0" animBg="1"/>
      <p:bldP spid="17" grpId="0"/>
      <p:bldP spid="19" grpId="0" animBg="1"/>
      <p:bldP spid="20" grpId="0"/>
    </p:bld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章节页2">
    <p:spTree>
      <p:nvGrpSpPr>
        <p:cNvPr id="1" name=""/>
        <p:cNvGrpSpPr/>
        <p:nvPr/>
      </p:nvGrpSpPr>
      <p:grpSpPr>
        <a:xfrm>
          <a:off x="0" y="0"/>
          <a:ext cx="0" cy="0"/>
          <a:chOff x="0" y="0"/>
          <a:chExt cx="0" cy="0"/>
        </a:xfrm>
      </p:grpSpPr>
      <p:sp>
        <p:nvSpPr>
          <p:cNvPr id="2" name="等腰三角形 1"/>
          <p:cNvSpPr/>
          <p:nvPr userDrawn="1">
            <p:custDataLst>
              <p:tags r:id="rId1"/>
            </p:custDataLst>
          </p:nvPr>
        </p:nvSpPr>
        <p:spPr>
          <a:xfrm rot="15966910" flipV="1">
            <a:off x="904082" y="923131"/>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FFC20F"/>
              </a:solidFill>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userDrawn="1">
            <p:custDataLst>
              <p:tags r:id="rId2"/>
            </p:custDataLst>
          </p:nvPr>
        </p:nvSpPr>
        <p:spPr>
          <a:xfrm rot="9630424" flipV="1">
            <a:off x="1222376" y="420291"/>
            <a:ext cx="296863" cy="257175"/>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9F1014"/>
              </a:solidFill>
              <a:latin typeface="微软雅黑" panose="020B0503020204020204" pitchFamily="34" charset="-122"/>
              <a:ea typeface="微软雅黑" panose="020B0503020204020204" pitchFamily="34" charset="-122"/>
              <a:cs typeface="+mn-ea"/>
              <a:sym typeface="+mn-lt"/>
            </a:endParaRPr>
          </a:p>
        </p:txBody>
      </p:sp>
      <p:sp>
        <p:nvSpPr>
          <p:cNvPr id="4" name="等腰三角形 3"/>
          <p:cNvSpPr/>
          <p:nvPr userDrawn="1">
            <p:custDataLst>
              <p:tags r:id="rId3"/>
            </p:custDataLst>
          </p:nvPr>
        </p:nvSpPr>
        <p:spPr>
          <a:xfrm rot="3828606" flipV="1">
            <a:off x="300832" y="851694"/>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5" name="等腰三角形 4"/>
          <p:cNvSpPr/>
          <p:nvPr userDrawn="1">
            <p:custDataLst>
              <p:tags r:id="rId4"/>
            </p:custDataLst>
          </p:nvPr>
        </p:nvSpPr>
        <p:spPr>
          <a:xfrm rot="6989783" flipV="1">
            <a:off x="366713" y="474266"/>
            <a:ext cx="95250" cy="82550"/>
          </a:xfrm>
          <a:prstGeom prst="triangle">
            <a:avLst/>
          </a:prstGeom>
          <a:solidFill>
            <a:srgbClr val="ED7D31"/>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6" name="等腰三角形 5"/>
          <p:cNvSpPr/>
          <p:nvPr userDrawn="1">
            <p:custDataLst>
              <p:tags r:id="rId5"/>
            </p:custDataLst>
          </p:nvPr>
        </p:nvSpPr>
        <p:spPr>
          <a:xfrm rot="16451479" flipV="1">
            <a:off x="599480" y="651074"/>
            <a:ext cx="96440" cy="82550"/>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7" name="等腰三角形 6"/>
          <p:cNvSpPr/>
          <p:nvPr userDrawn="1">
            <p:custDataLst>
              <p:tags r:id="rId6"/>
            </p:custDataLst>
          </p:nvPr>
        </p:nvSpPr>
        <p:spPr>
          <a:xfrm rot="15966910" flipH="1">
            <a:off x="7984332" y="4015185"/>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FFC20F"/>
              </a:solidFill>
              <a:latin typeface="微软雅黑" panose="020B0503020204020204" pitchFamily="34" charset="-122"/>
              <a:ea typeface="微软雅黑" panose="020B0503020204020204" pitchFamily="34" charset="-122"/>
              <a:cs typeface="+mn-ea"/>
              <a:sym typeface="+mn-lt"/>
            </a:endParaRPr>
          </a:p>
        </p:txBody>
      </p:sp>
      <p:sp>
        <p:nvSpPr>
          <p:cNvPr id="8" name="等腰三角形 7"/>
          <p:cNvSpPr/>
          <p:nvPr userDrawn="1">
            <p:custDataLst>
              <p:tags r:id="rId7"/>
            </p:custDataLst>
          </p:nvPr>
        </p:nvSpPr>
        <p:spPr>
          <a:xfrm rot="9630424" flipH="1">
            <a:off x="7567613" y="4433888"/>
            <a:ext cx="298450" cy="257175"/>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9F1014"/>
              </a:solidFill>
              <a:latin typeface="微软雅黑" panose="020B0503020204020204" pitchFamily="34" charset="-122"/>
              <a:ea typeface="微软雅黑" panose="020B0503020204020204" pitchFamily="34" charset="-122"/>
              <a:cs typeface="+mn-ea"/>
              <a:sym typeface="+mn-lt"/>
            </a:endParaRPr>
          </a:p>
        </p:txBody>
      </p:sp>
      <p:sp>
        <p:nvSpPr>
          <p:cNvPr id="9" name="等腰三角形 8"/>
          <p:cNvSpPr/>
          <p:nvPr userDrawn="1">
            <p:custDataLst>
              <p:tags r:id="rId8"/>
            </p:custDataLst>
          </p:nvPr>
        </p:nvSpPr>
        <p:spPr>
          <a:xfrm rot="3828606" flipH="1">
            <a:off x="8587582" y="4086622"/>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10" name="等腰三角形 9"/>
          <p:cNvSpPr/>
          <p:nvPr userDrawn="1">
            <p:custDataLst>
              <p:tags r:id="rId9"/>
            </p:custDataLst>
          </p:nvPr>
        </p:nvSpPr>
        <p:spPr>
          <a:xfrm rot="6989783" flipH="1">
            <a:off x="8625682" y="4555331"/>
            <a:ext cx="95250" cy="80963"/>
          </a:xfrm>
          <a:prstGeom prst="triangle">
            <a:avLst/>
          </a:prstGeom>
          <a:solidFill>
            <a:srgbClr val="ED7D31"/>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11" name="等腰三角形 10"/>
          <p:cNvSpPr/>
          <p:nvPr userDrawn="1">
            <p:custDataLst>
              <p:tags r:id="rId10"/>
            </p:custDataLst>
          </p:nvPr>
        </p:nvSpPr>
        <p:spPr>
          <a:xfrm rot="16451479" flipH="1">
            <a:off x="8392518" y="4377730"/>
            <a:ext cx="96440" cy="82550"/>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grpSp>
        <p:nvGrpSpPr>
          <p:cNvPr id="12" name="组合 11"/>
          <p:cNvGrpSpPr/>
          <p:nvPr userDrawn="1"/>
        </p:nvGrpSpPr>
        <p:grpSpPr>
          <a:xfrm>
            <a:off x="514" y="1651942"/>
            <a:ext cx="9142997" cy="1814578"/>
            <a:chOff x="170694" y="177982"/>
            <a:chExt cx="3936003" cy="781165"/>
          </a:xfrm>
          <a:solidFill>
            <a:srgbClr val="01559F"/>
          </a:solidFill>
        </p:grpSpPr>
        <p:sp>
          <p:nvSpPr>
            <p:cNvPr id="13" name="等腰三角形 12"/>
            <p:cNvSpPr/>
            <p:nvPr/>
          </p:nvSpPr>
          <p:spPr>
            <a:xfrm>
              <a:off x="1233863" y="177982"/>
              <a:ext cx="355284" cy="356514"/>
            </a:xfrm>
            <a:prstGeom prst="triangle">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等腰三角形 13"/>
            <p:cNvSpPr/>
            <p:nvPr/>
          </p:nvSpPr>
          <p:spPr>
            <a:xfrm flipV="1">
              <a:off x="200258" y="602633"/>
              <a:ext cx="355284" cy="356514"/>
            </a:xfrm>
            <a:prstGeom prst="triangle">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矩形 14"/>
            <p:cNvSpPr/>
            <p:nvPr/>
          </p:nvSpPr>
          <p:spPr>
            <a:xfrm>
              <a:off x="170694" y="261768"/>
              <a:ext cx="3936003" cy="611981"/>
            </a:xfrm>
            <a:prstGeom prst="rect">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平行四边形 15"/>
            <p:cNvSpPr/>
            <p:nvPr/>
          </p:nvSpPr>
          <p:spPr>
            <a:xfrm>
              <a:off x="376965" y="178257"/>
              <a:ext cx="1036076" cy="779005"/>
            </a:xfrm>
            <a:prstGeom prst="parallelogram">
              <a:avLst>
                <a:gd name="adj" fmla="val 48207"/>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文本框 77"/>
            <p:cNvSpPr txBox="1"/>
            <p:nvPr/>
          </p:nvSpPr>
          <p:spPr>
            <a:xfrm>
              <a:off x="602610" y="282774"/>
              <a:ext cx="569115" cy="529846"/>
            </a:xfrm>
            <a:prstGeom prst="rect">
              <a:avLst/>
            </a:prstGeom>
            <a:grpFill/>
          </p:spPr>
          <p:txBody>
            <a:bodyPr lIns="0" tIns="0" rIns="0" bIns="0">
              <a:spAutoFit/>
            </a:bodyPr>
            <a:lstStyle/>
            <a:p>
              <a:pPr algn="ctr" defTabSz="685800">
                <a:defRPr/>
              </a:pPr>
              <a:r>
                <a:rPr lang="en-US" altLang="zh-CN" sz="7998"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01</a:t>
              </a:r>
              <a:endParaRPr lang="zh-CN" altLang="en-US" sz="7998"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8" name="TextBox 48"/>
          <p:cNvSpPr txBox="1"/>
          <p:nvPr userDrawn="1"/>
        </p:nvSpPr>
        <p:spPr>
          <a:xfrm>
            <a:off x="3043239" y="2015728"/>
            <a:ext cx="5049837" cy="553870"/>
          </a:xfrm>
          <a:prstGeom prst="rect">
            <a:avLst/>
          </a:prstGeom>
          <a:noFill/>
        </p:spPr>
        <p:txBody>
          <a:bodyPr lIns="0" tIns="0" rIns="0" bIns="0">
            <a:spAutoFit/>
          </a:bodyPr>
          <a:lstStyle/>
          <a:p>
            <a:pPr defTabSz="685800">
              <a:defRPr/>
            </a:pPr>
            <a:r>
              <a:rPr lang="zh-CN" altLang="en-US" sz="35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rPr>
              <a:t>此处添加章节标题</a:t>
            </a:r>
            <a:endParaRPr lang="en-GB" altLang="zh-CN" sz="35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TextBox 49"/>
          <p:cNvSpPr txBox="1">
            <a:spLocks noChangeArrowheads="1"/>
          </p:cNvSpPr>
          <p:nvPr userDrawn="1"/>
        </p:nvSpPr>
        <p:spPr bwMode="auto">
          <a:xfrm>
            <a:off x="3043238" y="2576513"/>
            <a:ext cx="4738687" cy="53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800" fontAlgn="base">
              <a:lnSpc>
                <a:spcPct val="110000"/>
              </a:lnSpc>
              <a:spcBef>
                <a:spcPct val="0"/>
              </a:spcBef>
              <a:spcAft>
                <a:spcPct val="0"/>
              </a:spcAft>
              <a:defRPr/>
            </a:pPr>
            <a:r>
              <a:rPr lang="en-US" altLang="zh-CN" sz="1050">
                <a:solidFill>
                  <a:srgbClr val="FFFFFF"/>
                </a:solidFill>
                <a:latin typeface="微软雅黑" pitchFamily="34" charset="-122"/>
                <a:ea typeface="微软雅黑" pitchFamily="34" charset="-122"/>
              </a:rPr>
              <a:t>We have many PowerPoint templates that has been specifically designed to help anyone that is stepping into the world of PowerPoint for the very first time.</a:t>
            </a:r>
          </a:p>
        </p:txBody>
      </p:sp>
    </p:spTree>
    <p:extLst>
      <p:ext uri="{BB962C8B-B14F-4D97-AF65-F5344CB8AC3E}">
        <p14:creationId xmlns:p14="http://schemas.microsoft.com/office/powerpoint/2010/main" val="12776669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500"/>
                                        <p:tgtEl>
                                          <p:spTgt spid="11"/>
                                        </p:tgtEl>
                                      </p:cBhvr>
                                    </p:animEffect>
                                  </p:childTnLst>
                                </p:cTn>
                              </p:par>
                            </p:childTnLst>
                          </p:cTn>
                        </p:par>
                        <p:par>
                          <p:cTn id="35" fill="hold">
                            <p:stCondLst>
                              <p:cond delay="500"/>
                            </p:stCondLst>
                            <p:childTnLst>
                              <p:par>
                                <p:cTn id="36" presetID="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800" fill="hold"/>
                                        <p:tgtEl>
                                          <p:spTgt spid="12"/>
                                        </p:tgtEl>
                                        <p:attrNameLst>
                                          <p:attrName>ppt_x</p:attrName>
                                        </p:attrNameLst>
                                      </p:cBhvr>
                                      <p:tavLst>
                                        <p:tav tm="0">
                                          <p:val>
                                            <p:strVal val="0-#ppt_w/2"/>
                                          </p:val>
                                        </p:tav>
                                        <p:tav tm="100000">
                                          <p:val>
                                            <p:strVal val="#ppt_x"/>
                                          </p:val>
                                        </p:tav>
                                      </p:tavLst>
                                    </p:anim>
                                    <p:anim calcmode="lin" valueType="num">
                                      <p:cBhvr additive="base">
                                        <p:cTn id="39" dur="80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1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par>
                          <p:cTn id="46" fill="hold">
                            <p:stCondLst>
                              <p:cond delay="2150"/>
                            </p:stCondLst>
                            <p:childTnLst>
                              <p:par>
                                <p:cTn id="47" presetID="22"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8" grpId="0"/>
      <p:bldP spid="19" grpId="0"/>
    </p:bld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空白页1">
    <p:spTree>
      <p:nvGrpSpPr>
        <p:cNvPr id="1" name=""/>
        <p:cNvGrpSpPr/>
        <p:nvPr/>
      </p:nvGrpSpPr>
      <p:grpSpPr>
        <a:xfrm>
          <a:off x="0" y="0"/>
          <a:ext cx="0" cy="0"/>
          <a:chOff x="0" y="0"/>
          <a:chExt cx="0" cy="0"/>
        </a:xfrm>
      </p:grpSpPr>
      <p:sp>
        <p:nvSpPr>
          <p:cNvPr id="2"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16FDF1A7-6C47-4EF5-BB49-E46C3C0CAB07}" type="slidenum">
              <a:rPr lang="zh-CN" altLang="en-US" sz="1350" smtClean="0">
                <a:solidFill>
                  <a:srgbClr val="5B9BD5"/>
                </a:solidFill>
                <a:latin typeface="微软雅黑 Light"/>
                <a:ea typeface="微软雅黑 Light"/>
                <a:cs typeface="微软雅黑 Light"/>
              </a:rPr>
              <a:pPr algn="ctr" defTabSz="685800" fontAlgn="base">
                <a:spcBef>
                  <a:spcPct val="0"/>
                </a:spcBef>
                <a:spcAft>
                  <a:spcPct val="0"/>
                </a:spcAft>
              </a:pPr>
              <a:t>‹#›</a:t>
            </a:fld>
            <a:r>
              <a:rPr lang="zh-CN" altLang="en-US" sz="1350">
                <a:solidFill>
                  <a:srgbClr val="5B9BD5"/>
                </a:solidFill>
                <a:latin typeface="微软雅黑 Light"/>
                <a:ea typeface="微软雅黑 Light"/>
                <a:cs typeface="微软雅黑 Light"/>
              </a:rPr>
              <a:t> </a:t>
            </a:r>
          </a:p>
        </p:txBody>
      </p:sp>
    </p:spTree>
    <p:extLst>
      <p:ext uri="{BB962C8B-B14F-4D97-AF65-F5344CB8AC3E}">
        <p14:creationId xmlns:p14="http://schemas.microsoft.com/office/powerpoint/2010/main" val="1916833460"/>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cxnSp>
        <p:nvCxnSpPr>
          <p:cNvPr id="2" name="直接连接符 1"/>
          <p:cNvCxnSpPr>
            <a:cxnSpLocks/>
          </p:cNvCxnSpPr>
          <p:nvPr userDrawn="1"/>
        </p:nvCxnSpPr>
        <p:spPr>
          <a:xfrm>
            <a:off x="728663" y="627460"/>
            <a:ext cx="842486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3" name="Group 7"/>
          <p:cNvGrpSpPr>
            <a:grpSpLocks/>
          </p:cNvGrpSpPr>
          <p:nvPr userDrawn="1"/>
        </p:nvGrpSpPr>
        <p:grpSpPr bwMode="auto">
          <a:xfrm>
            <a:off x="169863" y="207169"/>
            <a:ext cx="487362" cy="327422"/>
            <a:chOff x="0" y="0"/>
            <a:chExt cx="1041399" cy="549275"/>
          </a:xfrm>
        </p:grpSpPr>
        <p:sp>
          <p:nvSpPr>
            <p:cNvPr id="4" name="Freeform 16"/>
            <p:cNvSpPr>
              <a:spLocks/>
            </p:cNvSpPr>
            <p:nvPr/>
          </p:nvSpPr>
          <p:spPr bwMode="auto">
            <a:xfrm>
              <a:off x="0" y="0"/>
              <a:ext cx="361950" cy="549275"/>
            </a:xfrm>
            <a:custGeom>
              <a:avLst/>
              <a:gdLst>
                <a:gd name="T0" fmla="*/ 2147483647 w 400"/>
                <a:gd name="T1" fmla="*/ 2147483647 h 608"/>
                <a:gd name="T2" fmla="*/ 2147483647 w 400"/>
                <a:gd name="T3" fmla="*/ 0 h 608"/>
                <a:gd name="T4" fmla="*/ 2147483647 w 400"/>
                <a:gd name="T5" fmla="*/ 2147483647 h 608"/>
                <a:gd name="T6" fmla="*/ 2147483647 w 400"/>
                <a:gd name="T7" fmla="*/ 2147483647 h 608"/>
                <a:gd name="T8" fmla="*/ 0 w 400"/>
                <a:gd name="T9" fmla="*/ 2147483647 h 608"/>
                <a:gd name="T10" fmla="*/ 2147483647 w 400"/>
                <a:gd name="T11" fmla="*/ 2147483647 h 608"/>
                <a:gd name="T12" fmla="*/ 2147483647 w 400"/>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155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sp>
          <p:nvSpPr>
            <p:cNvPr id="5" name="Freeform 17"/>
            <p:cNvSpPr>
              <a:spLocks/>
            </p:cNvSpPr>
            <p:nvPr/>
          </p:nvSpPr>
          <p:spPr bwMode="auto">
            <a:xfrm>
              <a:off x="338137" y="0"/>
              <a:ext cx="360362" cy="549275"/>
            </a:xfrm>
            <a:custGeom>
              <a:avLst/>
              <a:gdLst>
                <a:gd name="T0" fmla="*/ 2147483647 w 399"/>
                <a:gd name="T1" fmla="*/ 2147483647 h 608"/>
                <a:gd name="T2" fmla="*/ 2147483647 w 399"/>
                <a:gd name="T3" fmla="*/ 0 h 608"/>
                <a:gd name="T4" fmla="*/ 2147483647 w 399"/>
                <a:gd name="T5" fmla="*/ 2147483647 h 608"/>
                <a:gd name="T6" fmla="*/ 2147483647 w 399"/>
                <a:gd name="T7" fmla="*/ 2147483647 h 608"/>
                <a:gd name="T8" fmla="*/ 0 w 399"/>
                <a:gd name="T9" fmla="*/ 2147483647 h 608"/>
                <a:gd name="T10" fmla="*/ 2147483647 w 399"/>
                <a:gd name="T11" fmla="*/ 2147483647 h 608"/>
                <a:gd name="T12" fmla="*/ 2147483647 w 399"/>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0097D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sp>
          <p:nvSpPr>
            <p:cNvPr id="6" name="Freeform 18"/>
            <p:cNvSpPr>
              <a:spLocks/>
            </p:cNvSpPr>
            <p:nvPr/>
          </p:nvSpPr>
          <p:spPr bwMode="auto">
            <a:xfrm>
              <a:off x="681037" y="0"/>
              <a:ext cx="360362" cy="549275"/>
            </a:xfrm>
            <a:custGeom>
              <a:avLst/>
              <a:gdLst>
                <a:gd name="T0" fmla="*/ 2147483647 w 399"/>
                <a:gd name="T1" fmla="*/ 2147483647 h 608"/>
                <a:gd name="T2" fmla="*/ 2147483647 w 399"/>
                <a:gd name="T3" fmla="*/ 0 h 608"/>
                <a:gd name="T4" fmla="*/ 2147483647 w 399"/>
                <a:gd name="T5" fmla="*/ 2147483647 h 608"/>
                <a:gd name="T6" fmla="*/ 2147483647 w 399"/>
                <a:gd name="T7" fmla="*/ 2147483647 h 608"/>
                <a:gd name="T8" fmla="*/ 0 w 399"/>
                <a:gd name="T9" fmla="*/ 2147483647 h 608"/>
                <a:gd name="T10" fmla="*/ 2147483647 w 399"/>
                <a:gd name="T11" fmla="*/ 2147483647 h 608"/>
                <a:gd name="T12" fmla="*/ 2147483647 w 399"/>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grpSp>
      <p:sp>
        <p:nvSpPr>
          <p:cNvPr id="7"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98F42F92-212D-441A-A9A1-712959613B8B}" type="slidenum">
              <a:rPr lang="zh-CN" altLang="en-US" sz="1350" smtClean="0">
                <a:solidFill>
                  <a:srgbClr val="5B9BD5"/>
                </a:solidFill>
                <a:latin typeface="微软雅黑 Light"/>
                <a:ea typeface="微软雅黑 Light"/>
                <a:cs typeface="微软雅黑 Light"/>
              </a:rPr>
              <a:pPr algn="ctr" defTabSz="685800" fontAlgn="base">
                <a:spcBef>
                  <a:spcPct val="0"/>
                </a:spcBef>
                <a:spcAft>
                  <a:spcPct val="0"/>
                </a:spcAft>
              </a:pPr>
              <a:t>‹#›</a:t>
            </a:fld>
            <a:r>
              <a:rPr lang="zh-CN" altLang="en-US" sz="1350">
                <a:solidFill>
                  <a:srgbClr val="5B9BD5"/>
                </a:solidFill>
                <a:latin typeface="微软雅黑 Light"/>
                <a:ea typeface="微软雅黑 Light"/>
                <a:cs typeface="微软雅黑 Light"/>
              </a:rPr>
              <a:t> </a:t>
            </a:r>
          </a:p>
        </p:txBody>
      </p:sp>
      <p:pic>
        <p:nvPicPr>
          <p:cNvPr id="8" name="Picture 2" descr="C:\Users\thinkpad\Desktop\公司LOGO\长风网logo-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6190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空白带-底">
    <p:spTree>
      <p:nvGrpSpPr>
        <p:cNvPr id="1" name=""/>
        <p:cNvGrpSpPr/>
        <p:nvPr/>
      </p:nvGrpSpPr>
      <p:grpSpPr>
        <a:xfrm>
          <a:off x="0" y="0"/>
          <a:ext cx="0" cy="0"/>
          <a:chOff x="0" y="0"/>
          <a:chExt cx="0" cy="0"/>
        </a:xfrm>
      </p:grpSpPr>
      <p:sp>
        <p:nvSpPr>
          <p:cNvPr id="2" name="Rectangle 13"/>
          <p:cNvSpPr/>
          <p:nvPr userDrawn="1"/>
        </p:nvSpPr>
        <p:spPr>
          <a:xfrm>
            <a:off x="0" y="4842273"/>
            <a:ext cx="9144000" cy="301228"/>
          </a:xfrm>
          <a:prstGeom prst="rect">
            <a:avLst/>
          </a:prstGeom>
          <a:solidFill>
            <a:srgbClr val="01559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dirty="0">
              <a:solidFill>
                <a:prstClr val="white"/>
              </a:solidFill>
            </a:endParaRPr>
          </a:p>
        </p:txBody>
      </p:sp>
      <p:pic>
        <p:nvPicPr>
          <p:cNvPr id="3"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7476" y="4919663"/>
            <a:ext cx="728663" cy="146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5"/>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04275" y="4844653"/>
            <a:ext cx="190500" cy="33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4764" y="4851797"/>
            <a:ext cx="1133475" cy="270272"/>
          </a:xfrm>
          <a:prstGeom prst="rect">
            <a:avLst/>
          </a:prstGeom>
          <a:solidFill>
            <a:srgbClr val="0155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800" b="1" i="1" dirty="0" err="1">
                <a:solidFill>
                  <a:prstClr val="white"/>
                </a:solidFill>
                <a:latin typeface="Arial" panose="020B0604020202020204" pitchFamily="34" charset="0"/>
                <a:cs typeface="Arial" panose="020B0604020202020204" pitchFamily="34" charset="0"/>
              </a:rPr>
              <a:t>Logis</a:t>
            </a:r>
            <a:endParaRPr lang="zh-CN" altLang="en-US" sz="1800" b="1" i="1" dirty="0">
              <a:solidFill>
                <a:prstClr val="white"/>
              </a:solidFill>
              <a:latin typeface="Arial" panose="020B0604020202020204" pitchFamily="34" charset="0"/>
              <a:cs typeface="Arial" panose="020B0604020202020204" pitchFamily="34" charset="0"/>
            </a:endParaRPr>
          </a:p>
        </p:txBody>
      </p:sp>
      <p:pic>
        <p:nvPicPr>
          <p:cNvPr id="6" name="Picture 2" descr="C:\Users\thinkpad\Desktop\公司LOGO\长风网logo-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0789266"/>
      </p:ext>
    </p:extLst>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尾页2">
    <p:spTree>
      <p:nvGrpSpPr>
        <p:cNvPr id="1" name=""/>
        <p:cNvGrpSpPr/>
        <p:nvPr/>
      </p:nvGrpSpPr>
      <p:grpSpPr>
        <a:xfrm>
          <a:off x="0" y="0"/>
          <a:ext cx="0" cy="0"/>
          <a:chOff x="0" y="0"/>
          <a:chExt cx="0" cy="0"/>
        </a:xfrm>
      </p:grpSpPr>
      <p:sp>
        <p:nvSpPr>
          <p:cNvPr id="2" name="菱形 1"/>
          <p:cNvSpPr/>
          <p:nvPr userDrawn="1"/>
        </p:nvSpPr>
        <p:spPr>
          <a:xfrm>
            <a:off x="2152650" y="152400"/>
            <a:ext cx="4838700" cy="4838700"/>
          </a:xfrm>
          <a:prstGeom prst="diamond">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3" name="任意多边形: 形状 3"/>
          <p:cNvSpPr/>
          <p:nvPr userDrawn="1"/>
        </p:nvSpPr>
        <p:spPr>
          <a:xfrm>
            <a:off x="0" y="12"/>
            <a:ext cx="9144000" cy="2762893"/>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blipFill dpi="0" rotWithShape="1">
            <a:blip r:embed="rId2"/>
            <a:srcRect/>
            <a:tile tx="6350" ty="-215900" sx="89000" sy="89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4" name="任意多边形: 形状 4"/>
          <p:cNvSpPr/>
          <p:nvPr userDrawn="1"/>
        </p:nvSpPr>
        <p:spPr>
          <a:xfrm>
            <a:off x="0" y="5954"/>
            <a:ext cx="9144000" cy="276344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solidFill>
            <a:srgbClr val="01559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5" name="任意多边形: 形状 5"/>
          <p:cNvSpPr/>
          <p:nvPr userDrawn="1"/>
        </p:nvSpPr>
        <p:spPr>
          <a:xfrm>
            <a:off x="2393951" y="1756172"/>
            <a:ext cx="4335463" cy="1004888"/>
          </a:xfrm>
          <a:custGeom>
            <a:avLst/>
            <a:gdLst>
              <a:gd name="connsiteX0" fmla="*/ 0 w 5219700"/>
              <a:gd name="connsiteY0" fmla="*/ 0 h 2000250"/>
              <a:gd name="connsiteX1" fmla="*/ 5219700 w 5219700"/>
              <a:gd name="connsiteY1" fmla="*/ 0 h 2000250"/>
              <a:gd name="connsiteX2" fmla="*/ 5219700 w 5219700"/>
              <a:gd name="connsiteY2" fmla="*/ 2000250 h 2000250"/>
              <a:gd name="connsiteX3" fmla="*/ 5153930 w 5219700"/>
              <a:gd name="connsiteY3" fmla="*/ 2000250 h 2000250"/>
              <a:gd name="connsiteX4" fmla="*/ 5153930 w 5219700"/>
              <a:gd name="connsiteY4" fmla="*/ 65770 h 2000250"/>
              <a:gd name="connsiteX5" fmla="*/ 65770 w 5219700"/>
              <a:gd name="connsiteY5" fmla="*/ 65770 h 2000250"/>
              <a:gd name="connsiteX6" fmla="*/ 65770 w 5219700"/>
              <a:gd name="connsiteY6" fmla="*/ 2000250 h 2000250"/>
              <a:gd name="connsiteX7" fmla="*/ 0 w 5219700"/>
              <a:gd name="connsiteY7" fmla="*/ 2000250 h 2000250"/>
              <a:gd name="connsiteX8" fmla="*/ 0 w 5219700"/>
              <a:gd name="connsiteY8" fmla="*/ 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000250">
                <a:moveTo>
                  <a:pt x="0" y="0"/>
                </a:moveTo>
                <a:lnTo>
                  <a:pt x="5219700" y="0"/>
                </a:lnTo>
                <a:lnTo>
                  <a:pt x="5219700" y="2000250"/>
                </a:lnTo>
                <a:lnTo>
                  <a:pt x="5153930" y="2000250"/>
                </a:lnTo>
                <a:lnTo>
                  <a:pt x="5153930" y="65770"/>
                </a:lnTo>
                <a:lnTo>
                  <a:pt x="65770" y="65770"/>
                </a:lnTo>
                <a:lnTo>
                  <a:pt x="65770" y="2000250"/>
                </a:lnTo>
                <a:lnTo>
                  <a:pt x="0" y="2000250"/>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6" name="任意多边形: 形状 6"/>
          <p:cNvSpPr/>
          <p:nvPr userDrawn="1"/>
        </p:nvSpPr>
        <p:spPr>
          <a:xfrm>
            <a:off x="2393950" y="2757487"/>
            <a:ext cx="4344988" cy="1004888"/>
          </a:xfrm>
          <a:custGeom>
            <a:avLst/>
            <a:gdLst>
              <a:gd name="connsiteX0" fmla="*/ 0 w 5219700"/>
              <a:gd name="connsiteY0" fmla="*/ 900843 h 1339275"/>
              <a:gd name="connsiteX1" fmla="*/ 65770 w 5219700"/>
              <a:gd name="connsiteY1" fmla="*/ 900843 h 1339275"/>
              <a:gd name="connsiteX2" fmla="*/ 65770 w 5219700"/>
              <a:gd name="connsiteY2" fmla="*/ 1273505 h 1339275"/>
              <a:gd name="connsiteX3" fmla="*/ 5153930 w 5219700"/>
              <a:gd name="connsiteY3" fmla="*/ 1273505 h 1339275"/>
              <a:gd name="connsiteX4" fmla="*/ 5153930 w 5219700"/>
              <a:gd name="connsiteY4" fmla="*/ 900843 h 1339275"/>
              <a:gd name="connsiteX5" fmla="*/ 5219700 w 5219700"/>
              <a:gd name="connsiteY5" fmla="*/ 900843 h 1339275"/>
              <a:gd name="connsiteX6" fmla="*/ 5219700 w 5219700"/>
              <a:gd name="connsiteY6" fmla="*/ 1339275 h 1339275"/>
              <a:gd name="connsiteX7" fmla="*/ 0 w 5219700"/>
              <a:gd name="connsiteY7" fmla="*/ 1339275 h 1339275"/>
              <a:gd name="connsiteX8" fmla="*/ 5153930 w 5219700"/>
              <a:gd name="connsiteY8" fmla="*/ 0 h 1339275"/>
              <a:gd name="connsiteX9" fmla="*/ 5219700 w 5219700"/>
              <a:gd name="connsiteY9" fmla="*/ 0 h 1339275"/>
              <a:gd name="connsiteX10" fmla="*/ 5219700 w 5219700"/>
              <a:gd name="connsiteY10" fmla="*/ 335974 h 1339275"/>
              <a:gd name="connsiteX11" fmla="*/ 5153930 w 5219700"/>
              <a:gd name="connsiteY11" fmla="*/ 335974 h 1339275"/>
              <a:gd name="connsiteX12" fmla="*/ 0 w 5219700"/>
              <a:gd name="connsiteY12" fmla="*/ 0 h 1339275"/>
              <a:gd name="connsiteX13" fmla="*/ 65770 w 5219700"/>
              <a:gd name="connsiteY13" fmla="*/ 0 h 1339275"/>
              <a:gd name="connsiteX14" fmla="*/ 65770 w 5219700"/>
              <a:gd name="connsiteY14" fmla="*/ 335974 h 1339275"/>
              <a:gd name="connsiteX15" fmla="*/ 0 w 5219700"/>
              <a:gd name="connsiteY15" fmla="*/ 335974 h 133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19700" h="1339275">
                <a:moveTo>
                  <a:pt x="0" y="900843"/>
                </a:moveTo>
                <a:lnTo>
                  <a:pt x="65770" y="900843"/>
                </a:lnTo>
                <a:lnTo>
                  <a:pt x="65770" y="1273505"/>
                </a:lnTo>
                <a:lnTo>
                  <a:pt x="5153930" y="1273505"/>
                </a:lnTo>
                <a:lnTo>
                  <a:pt x="5153930" y="900843"/>
                </a:lnTo>
                <a:lnTo>
                  <a:pt x="5219700" y="900843"/>
                </a:lnTo>
                <a:lnTo>
                  <a:pt x="5219700" y="1339275"/>
                </a:lnTo>
                <a:lnTo>
                  <a:pt x="0" y="1339275"/>
                </a:lnTo>
                <a:close/>
                <a:moveTo>
                  <a:pt x="5153930" y="0"/>
                </a:moveTo>
                <a:lnTo>
                  <a:pt x="5219700" y="0"/>
                </a:lnTo>
                <a:lnTo>
                  <a:pt x="5219700" y="335974"/>
                </a:lnTo>
                <a:lnTo>
                  <a:pt x="5153930" y="335974"/>
                </a:lnTo>
                <a:close/>
                <a:moveTo>
                  <a:pt x="0" y="0"/>
                </a:moveTo>
                <a:lnTo>
                  <a:pt x="65770" y="0"/>
                </a:lnTo>
                <a:lnTo>
                  <a:pt x="65770" y="335974"/>
                </a:lnTo>
                <a:lnTo>
                  <a:pt x="0" y="33597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7" name="矩形 25"/>
          <p:cNvSpPr>
            <a:spLocks noChangeArrowheads="1"/>
          </p:cNvSpPr>
          <p:nvPr userDrawn="1"/>
        </p:nvSpPr>
        <p:spPr bwMode="auto">
          <a:xfrm>
            <a:off x="2947998" y="1930004"/>
            <a:ext cx="3248004" cy="87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lnSpc>
                <a:spcPct val="125000"/>
              </a:lnSpc>
              <a:spcBef>
                <a:spcPct val="0"/>
              </a:spcBef>
              <a:spcAft>
                <a:spcPct val="0"/>
              </a:spcAft>
            </a:pPr>
            <a:r>
              <a:rPr lang="zh-CN" altLang="en-US" sz="4050" b="1">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   谢谢观看！</a:t>
            </a:r>
            <a:endParaRPr lang="en-US" altLang="zh-CN" sz="4050" b="1">
              <a:solidFill>
                <a:srgbClr val="000000"/>
              </a:solidFill>
              <a:latin typeface="微软雅黑" panose="020B0503020204020204" pitchFamily="34" charset="-122"/>
              <a:ea typeface="微软雅黑" panose="020B0503020204020204" pitchFamily="34" charset="-122"/>
              <a:sym typeface="Times New Roman" panose="02020603050405020304" pitchFamily="18" charset="0"/>
            </a:endParaRPr>
          </a:p>
        </p:txBody>
      </p:sp>
      <p:pic>
        <p:nvPicPr>
          <p:cNvPr id="8" name="图片 4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963989" y="2915841"/>
            <a:ext cx="1195387" cy="119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3924300" y="4111228"/>
            <a:ext cx="1322388" cy="242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350" dirty="0">
                <a:solidFill>
                  <a:prstClr val="black"/>
                </a:solidFill>
                <a:latin typeface="微软雅黑" panose="020B0503020204020204" pitchFamily="34" charset="-122"/>
                <a:ea typeface="微软雅黑" panose="020B0503020204020204" pitchFamily="34" charset="-122"/>
              </a:rPr>
              <a:t>长风供应链</a:t>
            </a:r>
          </a:p>
        </p:txBody>
      </p:sp>
      <p:pic>
        <p:nvPicPr>
          <p:cNvPr id="10" name="Picture 2" descr="C:\Users\thinkpad\Desktop\公司LOGO\长风网logo-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userDrawn="1"/>
        </p:nvSpPr>
        <p:spPr>
          <a:xfrm>
            <a:off x="8297863" y="4326732"/>
            <a:ext cx="819150" cy="7941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Tree>
    <p:extLst>
      <p:ext uri="{BB962C8B-B14F-4D97-AF65-F5344CB8AC3E}">
        <p14:creationId xmlns:p14="http://schemas.microsoft.com/office/powerpoint/2010/main" val="5110077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7" name="Text Placeholder 6"/>
          <p:cNvSpPr>
            <a:spLocks noGrp="1"/>
          </p:cNvSpPr>
          <p:nvPr>
            <p:ph type="body" sz="quarter" idx="13"/>
          </p:nvPr>
        </p:nvSpPr>
        <p:spPr>
          <a:xfrm>
            <a:off x="1743075" y="84770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8" name="Text Placeholder 6"/>
          <p:cNvSpPr>
            <a:spLocks noGrp="1"/>
          </p:cNvSpPr>
          <p:nvPr>
            <p:ph type="body" sz="quarter" idx="14"/>
          </p:nvPr>
        </p:nvSpPr>
        <p:spPr>
          <a:xfrm>
            <a:off x="1743075" y="130633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9" name="Text Placeholder 6"/>
          <p:cNvSpPr>
            <a:spLocks noGrp="1"/>
          </p:cNvSpPr>
          <p:nvPr>
            <p:ph type="body" sz="quarter" idx="15"/>
          </p:nvPr>
        </p:nvSpPr>
        <p:spPr>
          <a:xfrm>
            <a:off x="1743075" y="176496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0" name="Text Placeholder 6"/>
          <p:cNvSpPr>
            <a:spLocks noGrp="1"/>
          </p:cNvSpPr>
          <p:nvPr>
            <p:ph type="body" sz="quarter" idx="16"/>
          </p:nvPr>
        </p:nvSpPr>
        <p:spPr>
          <a:xfrm>
            <a:off x="1743075" y="222359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1" name="Text Placeholder 6"/>
          <p:cNvSpPr>
            <a:spLocks noGrp="1"/>
          </p:cNvSpPr>
          <p:nvPr>
            <p:ph type="body" sz="quarter" idx="17"/>
          </p:nvPr>
        </p:nvSpPr>
        <p:spPr>
          <a:xfrm>
            <a:off x="1743075" y="268222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2" name="Text Placeholder 6"/>
          <p:cNvSpPr>
            <a:spLocks noGrp="1"/>
          </p:cNvSpPr>
          <p:nvPr>
            <p:ph type="body" sz="quarter" idx="18"/>
          </p:nvPr>
        </p:nvSpPr>
        <p:spPr>
          <a:xfrm>
            <a:off x="1743075" y="314085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3" name="Text Placeholder 6"/>
          <p:cNvSpPr>
            <a:spLocks noGrp="1"/>
          </p:cNvSpPr>
          <p:nvPr>
            <p:ph type="body" sz="quarter" idx="19"/>
          </p:nvPr>
        </p:nvSpPr>
        <p:spPr>
          <a:xfrm>
            <a:off x="1743075" y="359948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4" name="Text Placeholder 6"/>
          <p:cNvSpPr>
            <a:spLocks noGrp="1"/>
          </p:cNvSpPr>
          <p:nvPr>
            <p:ph type="body" sz="quarter" idx="20"/>
          </p:nvPr>
        </p:nvSpPr>
        <p:spPr>
          <a:xfrm>
            <a:off x="1743075" y="4058116"/>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Tree>
    <p:extLst>
      <p:ext uri="{BB962C8B-B14F-4D97-AF65-F5344CB8AC3E}">
        <p14:creationId xmlns:p14="http://schemas.microsoft.com/office/powerpoint/2010/main" val="3640077473"/>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Title &amp; Conten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29" name="Text Placeholder 28"/>
          <p:cNvSpPr>
            <a:spLocks noGrp="1"/>
          </p:cNvSpPr>
          <p:nvPr>
            <p:ph type="body" sz="quarter" idx="14"/>
          </p:nvPr>
        </p:nvSpPr>
        <p:spPr>
          <a:xfrm>
            <a:off x="521506" y="1032581"/>
            <a:ext cx="8101013" cy="3698965"/>
          </a:xfrm>
        </p:spPr>
        <p:txBody>
          <a:bodyPr>
            <a:normAutofit/>
          </a:bodyPr>
          <a:lstStyle>
            <a:lvl1pPr marL="257175" indent="-257175" algn="l">
              <a:buFont typeface="Arial" panose="020B0604020202020204" pitchFamily="34" charset="0"/>
              <a:buChar char="•"/>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50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b="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7001711"/>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Title, Subtitle, Headers 2V-Conten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521497" y="1464627"/>
            <a:ext cx="3915491" cy="3266916"/>
          </a:xfrm>
        </p:spPr>
        <p:txBody>
          <a:bodyPr>
            <a:normAutofit/>
          </a:bodyPr>
          <a:lstStyle>
            <a:lvl1pPr marL="257175" indent="-257175" algn="l">
              <a:buFont typeface="Arial" panose="020B0604020202020204" pitchFamily="34" charset="0"/>
              <a:buChar char="•"/>
              <a:defRPr lang="en-US" sz="1500" b="0" kern="1200" cap="none" baseline="0" dirty="0" smtClean="0">
                <a:solidFill>
                  <a:schemeClr val="tx1">
                    <a:lumMod val="65000"/>
                    <a:lumOff val="35000"/>
                  </a:schemeClr>
                </a:solidFill>
                <a:latin typeface="+mn-lt"/>
                <a:ea typeface="+mn-ea"/>
                <a:cs typeface="Arial" panose="020B0604020202020204" pitchFamily="34" charset="0"/>
              </a:defRPr>
            </a:lvl1pPr>
            <a:lvl2pPr marL="5572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28"/>
          <p:cNvSpPr>
            <a:spLocks noGrp="1"/>
          </p:cNvSpPr>
          <p:nvPr>
            <p:ph type="body" sz="quarter" idx="16"/>
          </p:nvPr>
        </p:nvSpPr>
        <p:spPr>
          <a:xfrm>
            <a:off x="521497" y="1032590"/>
            <a:ext cx="3915491" cy="270031"/>
          </a:xfrm>
        </p:spPr>
        <p:txBody>
          <a:bodyPr>
            <a:noAutofit/>
          </a:bodyPr>
          <a:lstStyle>
            <a:lvl1pPr marL="0" indent="0" algn="l">
              <a:buFont typeface="Arial" panose="020B0604020202020204" pitchFamily="34" charset="0"/>
              <a:buNone/>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050" kern="1200" baseline="0" dirty="0" smtClean="0">
                <a:solidFill>
                  <a:schemeClr val="bg1">
                    <a:lumMod val="50000"/>
                  </a:schemeClr>
                </a:solidFill>
                <a:latin typeface="+mn-lt"/>
                <a:ea typeface="+mn-ea"/>
                <a:cs typeface="+mn-cs"/>
              </a:defRPr>
            </a:lvl4pPr>
            <a:lvl5pPr marL="1500188" indent="-128588">
              <a:buFont typeface="Arial" panose="020B0604020202020204" pitchFamily="34" charset="0"/>
              <a:buChar char="•"/>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1" name="Text Placeholder 28"/>
          <p:cNvSpPr>
            <a:spLocks noGrp="1"/>
          </p:cNvSpPr>
          <p:nvPr>
            <p:ph type="body" sz="quarter" idx="17"/>
          </p:nvPr>
        </p:nvSpPr>
        <p:spPr>
          <a:xfrm>
            <a:off x="4707039" y="1032590"/>
            <a:ext cx="3915491" cy="270031"/>
          </a:xfrm>
        </p:spPr>
        <p:txBody>
          <a:bodyPr>
            <a:noAutofit/>
          </a:bodyPr>
          <a:lstStyle>
            <a:lvl1pPr marL="0" indent="0" algn="l">
              <a:buFont typeface="Arial" panose="020B0604020202020204" pitchFamily="34" charset="0"/>
              <a:buNone/>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050" kern="1200" baseline="0" dirty="0" smtClean="0">
                <a:solidFill>
                  <a:schemeClr val="bg1">
                    <a:lumMod val="50000"/>
                  </a:schemeClr>
                </a:solidFill>
                <a:latin typeface="+mn-lt"/>
                <a:ea typeface="+mn-ea"/>
                <a:cs typeface="+mn-cs"/>
              </a:defRPr>
            </a:lvl4pPr>
            <a:lvl5pPr marL="1500188" indent="-128588">
              <a:buFont typeface="Arial" panose="020B0604020202020204" pitchFamily="34" charset="0"/>
              <a:buChar char="•"/>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2" name="Text Placeholder 28"/>
          <p:cNvSpPr>
            <a:spLocks noGrp="1"/>
          </p:cNvSpPr>
          <p:nvPr>
            <p:ph type="body" sz="quarter" idx="18"/>
          </p:nvPr>
        </p:nvSpPr>
        <p:spPr>
          <a:xfrm>
            <a:off x="4707038" y="1464627"/>
            <a:ext cx="3915491" cy="3266916"/>
          </a:xfrm>
        </p:spPr>
        <p:txBody>
          <a:bodyPr>
            <a:normAutofit/>
          </a:bodyPr>
          <a:lstStyle>
            <a:lvl1pPr marL="257175" indent="-257175" algn="l">
              <a:buFont typeface="Arial" panose="020B0604020202020204" pitchFamily="34" charset="0"/>
              <a:buChar char="•"/>
              <a:defRPr lang="en-US" sz="1500" b="0" kern="1200" cap="none" baseline="0" dirty="0" smtClean="0">
                <a:solidFill>
                  <a:schemeClr val="tx1">
                    <a:lumMod val="65000"/>
                    <a:lumOff val="35000"/>
                  </a:schemeClr>
                </a:solidFill>
                <a:latin typeface="+mn-lt"/>
                <a:ea typeface="+mn-ea"/>
                <a:cs typeface="Arial" panose="020B0604020202020204" pitchFamily="34" charset="0"/>
              </a:defRPr>
            </a:lvl1pPr>
            <a:lvl2pPr marL="5572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76361787"/>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Title, Subtitle, Picture, Content (Righ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4013624" y="141686"/>
            <a:ext cx="5013713"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4013624" y="546528"/>
            <a:ext cx="5013713" cy="270244"/>
          </a:xfrm>
        </p:spPr>
        <p:txBody>
          <a:bodyPr>
            <a:noAutofit/>
          </a:bodyPr>
          <a:lstStyle>
            <a:lvl1pPr>
              <a:defRPr sz="1500"/>
            </a:lvl1pPr>
          </a:lstStyle>
          <a:p>
            <a:pPr lvl="0"/>
            <a:r>
              <a:rPr lang="en-US" dirty="0"/>
              <a:t>Click to edit Master text styles</a:t>
            </a:r>
          </a:p>
        </p:txBody>
      </p:sp>
      <p:sp>
        <p:nvSpPr>
          <p:cNvPr id="4" name="Picture Placeholder 3"/>
          <p:cNvSpPr>
            <a:spLocks noGrp="1"/>
          </p:cNvSpPr>
          <p:nvPr>
            <p:ph type="pic" sz="quarter" idx="14"/>
          </p:nvPr>
        </p:nvSpPr>
        <p:spPr>
          <a:xfrm>
            <a:off x="0" y="3"/>
            <a:ext cx="3896916" cy="4731544"/>
          </a:xfrm>
          <a:solidFill>
            <a:schemeClr val="bg1">
              <a:lumMod val="95000"/>
            </a:schemeClr>
          </a:solidFill>
        </p:spPr>
        <p:txBody>
          <a:bodyPr rtlCol="0">
            <a:noAutofit/>
          </a:bodyPr>
          <a:lstStyle/>
          <a:p>
            <a:pPr lvl="0"/>
            <a:endParaRPr lang="en-US" noProof="0"/>
          </a:p>
        </p:txBody>
      </p:sp>
      <p:sp>
        <p:nvSpPr>
          <p:cNvPr id="6" name="Text Placeholder 5"/>
          <p:cNvSpPr>
            <a:spLocks noGrp="1"/>
          </p:cNvSpPr>
          <p:nvPr>
            <p:ph type="body" sz="quarter" idx="15"/>
          </p:nvPr>
        </p:nvSpPr>
        <p:spPr>
          <a:xfrm>
            <a:off x="4572001" y="1221609"/>
            <a:ext cx="4050506" cy="3375366"/>
          </a:xfrm>
        </p:spPr>
        <p:txBody>
          <a:bodyPr>
            <a:normAutofit/>
          </a:bodyPr>
          <a:lstStyle>
            <a:lvl1pPr marL="257175" indent="-257175" algn="l">
              <a:buFont typeface="Arial" panose="020B0604020202020204" pitchFamily="34" charset="0"/>
              <a:buChar char="•"/>
              <a:defRPr sz="2100" b="0" cap="none" baseline="0">
                <a:solidFill>
                  <a:srgbClr val="01559F"/>
                </a:solidFill>
              </a:defRPr>
            </a:lvl1pPr>
            <a:lvl2pPr marL="557213" indent="-214313" algn="l">
              <a:buFont typeface="Arial" panose="020B0604020202020204" pitchFamily="34" charset="0"/>
              <a:buChar char="•"/>
              <a:defRPr sz="1500">
                <a:solidFill>
                  <a:schemeClr val="tx1">
                    <a:lumMod val="65000"/>
                    <a:lumOff val="35000"/>
                  </a:schemeClr>
                </a:solidFill>
              </a:defRPr>
            </a:lvl2pPr>
            <a:lvl3pPr marL="900113" indent="-214313" algn="l">
              <a:buFont typeface="Arial" panose="020B0604020202020204" pitchFamily="34" charset="0"/>
              <a:buChar char="•"/>
              <a:defRPr sz="1350">
                <a:solidFill>
                  <a:schemeClr val="tx1">
                    <a:lumMod val="65000"/>
                    <a:lumOff val="35000"/>
                  </a:schemeClr>
                </a:solidFill>
              </a:defRPr>
            </a:lvl3pPr>
            <a:lvl4pPr marL="1243013" indent="-214313" algn="l">
              <a:buFont typeface="Arial" panose="020B0604020202020204" pitchFamily="34" charset="0"/>
              <a:buChar char="•"/>
              <a:defRPr sz="1200">
                <a:solidFill>
                  <a:schemeClr val="tx1">
                    <a:lumMod val="65000"/>
                    <a:lumOff val="35000"/>
                  </a:schemeClr>
                </a:solidFill>
              </a:defRPr>
            </a:lvl4pPr>
            <a:lvl5pPr marL="1585913" indent="-214313" algn="l">
              <a:buFont typeface="Arial" panose="020B0604020202020204" pitchFamily="34" charset="0"/>
              <a:buChar char="•"/>
              <a:defRPr sz="1200">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73888808"/>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Title, Subtitle, Picture, Content (Lef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12296" y="141686"/>
            <a:ext cx="5247075"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12296" y="546528"/>
            <a:ext cx="5247075" cy="270244"/>
          </a:xfrm>
        </p:spPr>
        <p:txBody>
          <a:bodyPr>
            <a:noAutofit/>
          </a:bodyPr>
          <a:lstStyle>
            <a:lvl1pPr>
              <a:defRPr sz="1500"/>
            </a:lvl1pPr>
          </a:lstStyle>
          <a:p>
            <a:pPr lvl="0"/>
            <a:r>
              <a:rPr lang="en-US" dirty="0"/>
              <a:t>Click to edit Master text styles</a:t>
            </a:r>
          </a:p>
        </p:txBody>
      </p:sp>
      <p:sp>
        <p:nvSpPr>
          <p:cNvPr id="4" name="Picture Placeholder 3"/>
          <p:cNvSpPr>
            <a:spLocks noGrp="1"/>
          </p:cNvSpPr>
          <p:nvPr>
            <p:ph type="pic" sz="quarter" idx="14"/>
          </p:nvPr>
        </p:nvSpPr>
        <p:spPr>
          <a:xfrm>
            <a:off x="5247084" y="3"/>
            <a:ext cx="3896916" cy="4731544"/>
          </a:xfrm>
          <a:solidFill>
            <a:schemeClr val="bg1">
              <a:lumMod val="95000"/>
            </a:schemeClr>
          </a:solidFill>
        </p:spPr>
        <p:txBody>
          <a:bodyPr rtlCol="0">
            <a:noAutofit/>
          </a:bodyPr>
          <a:lstStyle/>
          <a:p>
            <a:pPr lvl="0"/>
            <a:endParaRPr lang="en-US" noProof="0"/>
          </a:p>
        </p:txBody>
      </p:sp>
      <p:sp>
        <p:nvSpPr>
          <p:cNvPr id="6" name="Text Placeholder 5"/>
          <p:cNvSpPr>
            <a:spLocks noGrp="1"/>
          </p:cNvSpPr>
          <p:nvPr>
            <p:ph type="body" sz="quarter" idx="15"/>
          </p:nvPr>
        </p:nvSpPr>
        <p:spPr>
          <a:xfrm>
            <a:off x="513978" y="1221609"/>
            <a:ext cx="4050506" cy="3375366"/>
          </a:xfrm>
        </p:spPr>
        <p:txBody>
          <a:bodyPr>
            <a:normAutofit/>
          </a:bodyPr>
          <a:lstStyle>
            <a:lvl1pPr marL="257175" indent="-257175" algn="l">
              <a:buFont typeface="Arial" panose="020B0604020202020204" pitchFamily="34" charset="0"/>
              <a:buChar char="•"/>
              <a:defRPr sz="2100" b="0" cap="none" baseline="0">
                <a:solidFill>
                  <a:srgbClr val="01559F"/>
                </a:solidFill>
              </a:defRPr>
            </a:lvl1pPr>
            <a:lvl2pPr marL="557213" indent="-214313" algn="l">
              <a:buFont typeface="Arial" panose="020B0604020202020204" pitchFamily="34" charset="0"/>
              <a:buChar char="•"/>
              <a:defRPr sz="1500">
                <a:solidFill>
                  <a:schemeClr val="tx1">
                    <a:lumMod val="65000"/>
                    <a:lumOff val="35000"/>
                  </a:schemeClr>
                </a:solidFill>
              </a:defRPr>
            </a:lvl2pPr>
            <a:lvl3pPr marL="900113" indent="-214313" algn="l">
              <a:buFont typeface="Arial" panose="020B0604020202020204" pitchFamily="34" charset="0"/>
              <a:buChar char="•"/>
              <a:defRPr sz="1350">
                <a:solidFill>
                  <a:schemeClr val="tx1">
                    <a:lumMod val="65000"/>
                    <a:lumOff val="35000"/>
                  </a:schemeClr>
                </a:solidFill>
              </a:defRPr>
            </a:lvl3pPr>
            <a:lvl4pPr marL="1243013" indent="-214313" algn="l">
              <a:buFont typeface="Arial" panose="020B0604020202020204" pitchFamily="34" charset="0"/>
              <a:buChar char="•"/>
              <a:defRPr sz="1200">
                <a:solidFill>
                  <a:schemeClr val="tx1">
                    <a:lumMod val="65000"/>
                    <a:lumOff val="35000"/>
                  </a:schemeClr>
                </a:solidFill>
              </a:defRPr>
            </a:lvl4pPr>
            <a:lvl5pPr marL="1585913" indent="-214313" algn="l">
              <a:buFont typeface="Arial" panose="020B0604020202020204" pitchFamily="34" charset="0"/>
              <a:buChar char="•"/>
              <a:defRPr sz="1200">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55158325"/>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Four Icon Bullets">
    <p:spTree>
      <p:nvGrpSpPr>
        <p:cNvPr id="1" name=""/>
        <p:cNvGrpSpPr/>
        <p:nvPr/>
      </p:nvGrpSpPr>
      <p:grpSpPr>
        <a:xfrm>
          <a:off x="0" y="0"/>
          <a:ext cx="0" cy="0"/>
          <a:chOff x="0" y="0"/>
          <a:chExt cx="0" cy="0"/>
        </a:xfrm>
      </p:grpSpPr>
      <p:sp>
        <p:nvSpPr>
          <p:cNvPr id="12" name="Oval 114"/>
          <p:cNvSpPr>
            <a:spLocks noChangeArrowheads="1"/>
          </p:cNvSpPr>
          <p:nvPr userDrawn="1"/>
        </p:nvSpPr>
        <p:spPr bwMode="invGray">
          <a:xfrm>
            <a:off x="441326" y="1032272"/>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3" name="Oval 114"/>
          <p:cNvSpPr>
            <a:spLocks noChangeArrowheads="1"/>
          </p:cNvSpPr>
          <p:nvPr userDrawn="1"/>
        </p:nvSpPr>
        <p:spPr bwMode="invGray">
          <a:xfrm>
            <a:off x="4706938" y="1032272"/>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5" name="Oval 114"/>
          <p:cNvSpPr>
            <a:spLocks noChangeArrowheads="1"/>
          </p:cNvSpPr>
          <p:nvPr userDrawn="1"/>
        </p:nvSpPr>
        <p:spPr bwMode="invGray">
          <a:xfrm>
            <a:off x="441326" y="2787254"/>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6" name="Oval 114"/>
          <p:cNvSpPr>
            <a:spLocks noChangeArrowheads="1"/>
          </p:cNvSpPr>
          <p:nvPr userDrawn="1"/>
        </p:nvSpPr>
        <p:spPr bwMode="invGray">
          <a:xfrm>
            <a:off x="4706938" y="2787254"/>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7"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18" name="Oval 114"/>
          <p:cNvSpPr>
            <a:spLocks noChangeArrowheads="1"/>
          </p:cNvSpPr>
          <p:nvPr userDrawn="1"/>
        </p:nvSpPr>
        <p:spPr bwMode="invGray">
          <a:xfrm>
            <a:off x="441326" y="1027510"/>
            <a:ext cx="646113"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a:off x="4706938" y="1027510"/>
            <a:ext cx="647700"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a:off x="441326" y="2782491"/>
            <a:ext cx="646113"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1" name="Oval 114"/>
          <p:cNvSpPr>
            <a:spLocks noChangeArrowheads="1"/>
          </p:cNvSpPr>
          <p:nvPr userDrawn="1"/>
        </p:nvSpPr>
        <p:spPr bwMode="invGray">
          <a:xfrm>
            <a:off x="4706938" y="2782491"/>
            <a:ext cx="647700"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1223628"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4" name="Text Placeholder 28"/>
          <p:cNvSpPr>
            <a:spLocks noGrp="1"/>
          </p:cNvSpPr>
          <p:nvPr>
            <p:ph type="body" sz="quarter" idx="16"/>
          </p:nvPr>
        </p:nvSpPr>
        <p:spPr>
          <a:xfrm>
            <a:off x="1223628" y="1351252"/>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4" name="Text Placeholder 28"/>
          <p:cNvSpPr>
            <a:spLocks noGrp="1"/>
          </p:cNvSpPr>
          <p:nvPr>
            <p:ph type="body" sz="quarter" idx="21"/>
          </p:nvPr>
        </p:nvSpPr>
        <p:spPr>
          <a:xfrm>
            <a:off x="5490104"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6" name="Text Placeholder 28"/>
          <p:cNvSpPr>
            <a:spLocks noGrp="1"/>
          </p:cNvSpPr>
          <p:nvPr>
            <p:ph type="body" sz="quarter" idx="22"/>
          </p:nvPr>
        </p:nvSpPr>
        <p:spPr>
          <a:xfrm>
            <a:off x="5490104" y="1351252"/>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4" name="Text Placeholder 28"/>
          <p:cNvSpPr>
            <a:spLocks noGrp="1"/>
          </p:cNvSpPr>
          <p:nvPr>
            <p:ph type="body" sz="quarter" idx="23"/>
          </p:nvPr>
        </p:nvSpPr>
        <p:spPr>
          <a:xfrm>
            <a:off x="1223628" y="2787776"/>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6" name="Text Placeholder 28"/>
          <p:cNvSpPr>
            <a:spLocks noGrp="1"/>
          </p:cNvSpPr>
          <p:nvPr>
            <p:ph type="body" sz="quarter" idx="24"/>
          </p:nvPr>
        </p:nvSpPr>
        <p:spPr>
          <a:xfrm>
            <a:off x="1223628" y="3106450"/>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7" name="Text Placeholder 28"/>
          <p:cNvSpPr>
            <a:spLocks noGrp="1"/>
          </p:cNvSpPr>
          <p:nvPr>
            <p:ph type="body" sz="quarter" idx="25"/>
          </p:nvPr>
        </p:nvSpPr>
        <p:spPr>
          <a:xfrm>
            <a:off x="5490104" y="2787776"/>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9" name="Text Placeholder 28"/>
          <p:cNvSpPr>
            <a:spLocks noGrp="1"/>
          </p:cNvSpPr>
          <p:nvPr>
            <p:ph type="body" sz="quarter" idx="26"/>
          </p:nvPr>
        </p:nvSpPr>
        <p:spPr>
          <a:xfrm>
            <a:off x="5490104" y="3106450"/>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171255010"/>
      </p:ext>
    </p:extLst>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Six Icon Bullets">
    <p:spTree>
      <p:nvGrpSpPr>
        <p:cNvPr id="1" name=""/>
        <p:cNvGrpSpPr/>
        <p:nvPr/>
      </p:nvGrpSpPr>
      <p:grpSpPr>
        <a:xfrm>
          <a:off x="0" y="0"/>
          <a:ext cx="0" cy="0"/>
          <a:chOff x="0" y="0"/>
          <a:chExt cx="0" cy="0"/>
        </a:xfrm>
      </p:grpSpPr>
      <p:sp>
        <p:nvSpPr>
          <p:cNvPr id="16" name="Oval 114"/>
          <p:cNvSpPr>
            <a:spLocks noChangeArrowheads="1"/>
          </p:cNvSpPr>
          <p:nvPr userDrawn="1"/>
        </p:nvSpPr>
        <p:spPr bwMode="invGray">
          <a:xfrm>
            <a:off x="441326" y="1032272"/>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8" name="Oval 114"/>
          <p:cNvSpPr>
            <a:spLocks noChangeArrowheads="1"/>
          </p:cNvSpPr>
          <p:nvPr userDrawn="1"/>
        </p:nvSpPr>
        <p:spPr bwMode="invGray">
          <a:xfrm>
            <a:off x="441326" y="2166938"/>
            <a:ext cx="646113" cy="64651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a:off x="441326" y="3300413"/>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a:off x="4706938" y="1032272"/>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2" name="Oval 114"/>
          <p:cNvSpPr>
            <a:spLocks noChangeArrowheads="1"/>
          </p:cNvSpPr>
          <p:nvPr userDrawn="1"/>
        </p:nvSpPr>
        <p:spPr bwMode="invGray">
          <a:xfrm>
            <a:off x="4706938" y="2166938"/>
            <a:ext cx="647700" cy="64651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4" name="Oval 114"/>
          <p:cNvSpPr>
            <a:spLocks noChangeArrowheads="1"/>
          </p:cNvSpPr>
          <p:nvPr userDrawn="1"/>
        </p:nvSpPr>
        <p:spPr bwMode="invGray">
          <a:xfrm>
            <a:off x="4706938" y="3300413"/>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5"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34" name="Text Placeholder 28"/>
          <p:cNvSpPr>
            <a:spLocks noGrp="1"/>
          </p:cNvSpPr>
          <p:nvPr>
            <p:ph type="body" sz="quarter" idx="27"/>
          </p:nvPr>
        </p:nvSpPr>
        <p:spPr>
          <a:xfrm>
            <a:off x="5493082"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5" name="Text Placeholder 28"/>
          <p:cNvSpPr>
            <a:spLocks noGrp="1"/>
          </p:cNvSpPr>
          <p:nvPr>
            <p:ph type="body" sz="quarter" idx="28"/>
          </p:nvPr>
        </p:nvSpPr>
        <p:spPr>
          <a:xfrm>
            <a:off x="5493082" y="2166707"/>
            <a:ext cx="3213357" cy="243027"/>
          </a:xfrm>
        </p:spPr>
        <p:txBody>
          <a:bodyPr>
            <a:noAutofit/>
          </a:bodyPr>
          <a:lstStyle>
            <a:lvl1pPr marL="0" indent="0" algn="l">
              <a:buFont typeface="Arial" panose="020B0604020202020204" pitchFamily="34" charset="0"/>
              <a:buNone/>
              <a:defRPr lang="en-US" sz="1800" b="0" i="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6" name="Text Placeholder 28"/>
          <p:cNvSpPr>
            <a:spLocks noGrp="1"/>
          </p:cNvSpPr>
          <p:nvPr>
            <p:ph type="body" sz="quarter" idx="29"/>
          </p:nvPr>
        </p:nvSpPr>
        <p:spPr>
          <a:xfrm>
            <a:off x="5493082" y="3300833"/>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1223628"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4" name="Text Placeholder 28"/>
          <p:cNvSpPr>
            <a:spLocks noGrp="1"/>
          </p:cNvSpPr>
          <p:nvPr>
            <p:ph type="body" sz="quarter" idx="16"/>
          </p:nvPr>
        </p:nvSpPr>
        <p:spPr>
          <a:xfrm>
            <a:off x="1223628" y="1351254"/>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5" name="Text Placeholder 28"/>
          <p:cNvSpPr>
            <a:spLocks noGrp="1"/>
          </p:cNvSpPr>
          <p:nvPr>
            <p:ph type="body" sz="quarter" idx="17"/>
          </p:nvPr>
        </p:nvSpPr>
        <p:spPr>
          <a:xfrm>
            <a:off x="1223628" y="2166707"/>
            <a:ext cx="3213357" cy="243027"/>
          </a:xfrm>
        </p:spPr>
        <p:txBody>
          <a:bodyPr>
            <a:noAutofit/>
          </a:bodyPr>
          <a:lstStyle>
            <a:lvl1pPr marL="0" indent="0" algn="l">
              <a:buFont typeface="Arial" panose="020B0604020202020204" pitchFamily="34" charset="0"/>
              <a:buNone/>
              <a:defRPr lang="en-US" sz="1800" b="0" i="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7" name="Text Placeholder 28"/>
          <p:cNvSpPr>
            <a:spLocks noGrp="1"/>
          </p:cNvSpPr>
          <p:nvPr>
            <p:ph type="body" sz="quarter" idx="18"/>
          </p:nvPr>
        </p:nvSpPr>
        <p:spPr>
          <a:xfrm>
            <a:off x="1223628" y="2485380"/>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1" name="Text Placeholder 28"/>
          <p:cNvSpPr>
            <a:spLocks noGrp="1"/>
          </p:cNvSpPr>
          <p:nvPr>
            <p:ph type="body" sz="quarter" idx="19"/>
          </p:nvPr>
        </p:nvSpPr>
        <p:spPr>
          <a:xfrm>
            <a:off x="1223628" y="3300833"/>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3" name="Text Placeholder 28"/>
          <p:cNvSpPr>
            <a:spLocks noGrp="1"/>
          </p:cNvSpPr>
          <p:nvPr>
            <p:ph type="body" sz="quarter" idx="20"/>
          </p:nvPr>
        </p:nvSpPr>
        <p:spPr>
          <a:xfrm>
            <a:off x="1223628" y="3619506"/>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6" name="Text Placeholder 28"/>
          <p:cNvSpPr>
            <a:spLocks noGrp="1"/>
          </p:cNvSpPr>
          <p:nvPr>
            <p:ph type="body" sz="quarter" idx="22"/>
          </p:nvPr>
        </p:nvSpPr>
        <p:spPr>
          <a:xfrm>
            <a:off x="5490104" y="1351254"/>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0" name="Text Placeholder 28"/>
          <p:cNvSpPr>
            <a:spLocks noGrp="1"/>
          </p:cNvSpPr>
          <p:nvPr>
            <p:ph type="body" sz="quarter" idx="24"/>
          </p:nvPr>
        </p:nvSpPr>
        <p:spPr>
          <a:xfrm>
            <a:off x="5490104" y="2485380"/>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3" name="Text Placeholder 28"/>
          <p:cNvSpPr>
            <a:spLocks noGrp="1"/>
          </p:cNvSpPr>
          <p:nvPr>
            <p:ph type="body" sz="quarter" idx="26"/>
          </p:nvPr>
        </p:nvSpPr>
        <p:spPr>
          <a:xfrm>
            <a:off x="5490104" y="3619506"/>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125804256"/>
      </p:ext>
    </p:extLst>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Case Study">
    <p:spTree>
      <p:nvGrpSpPr>
        <p:cNvPr id="1" name=""/>
        <p:cNvGrpSpPr/>
        <p:nvPr/>
      </p:nvGrpSpPr>
      <p:grpSpPr>
        <a:xfrm>
          <a:off x="0" y="0"/>
          <a:ext cx="0" cy="0"/>
          <a:chOff x="0" y="0"/>
          <a:chExt cx="0" cy="0"/>
        </a:xfrm>
      </p:grpSpPr>
      <p:sp>
        <p:nvSpPr>
          <p:cNvPr id="10" name="Rectangle 18"/>
          <p:cNvSpPr/>
          <p:nvPr userDrawn="1"/>
        </p:nvSpPr>
        <p:spPr>
          <a:xfrm>
            <a:off x="1371601" y="1022747"/>
            <a:ext cx="3635375" cy="1428750"/>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1" name="Rectangle 19"/>
          <p:cNvSpPr/>
          <p:nvPr userDrawn="1"/>
        </p:nvSpPr>
        <p:spPr>
          <a:xfrm>
            <a:off x="1371601" y="2583657"/>
            <a:ext cx="3635375" cy="959644"/>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2" name="Rectangle 20"/>
          <p:cNvSpPr/>
          <p:nvPr userDrawn="1"/>
        </p:nvSpPr>
        <p:spPr>
          <a:xfrm>
            <a:off x="1371601" y="3679032"/>
            <a:ext cx="3635375" cy="959644"/>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3" name="Rectangle 21"/>
          <p:cNvSpPr/>
          <p:nvPr userDrawn="1"/>
        </p:nvSpPr>
        <p:spPr>
          <a:xfrm>
            <a:off x="1371601" y="1022748"/>
            <a:ext cx="3635375" cy="20240"/>
          </a:xfrm>
          <a:prstGeom prst="rect">
            <a:avLst/>
          </a:prstGeom>
          <a:solidFill>
            <a:srgbClr val="9B362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4" name="Rectangle 22"/>
          <p:cNvSpPr/>
          <p:nvPr userDrawn="1"/>
        </p:nvSpPr>
        <p:spPr>
          <a:xfrm>
            <a:off x="1371601" y="2583656"/>
            <a:ext cx="3635375" cy="20241"/>
          </a:xfrm>
          <a:prstGeom prst="rect">
            <a:avLst/>
          </a:prstGeom>
          <a:solidFill>
            <a:schemeClr val="accent4"/>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5" name="Rectangle 23"/>
          <p:cNvSpPr/>
          <p:nvPr userDrawn="1"/>
        </p:nvSpPr>
        <p:spPr>
          <a:xfrm>
            <a:off x="1371601" y="3679031"/>
            <a:ext cx="3635375" cy="20241"/>
          </a:xfrm>
          <a:prstGeom prst="rect">
            <a:avLst/>
          </a:prstGeom>
          <a:solidFill>
            <a:schemeClr val="accent5"/>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TextBox 41"/>
          <p:cNvSpPr txBox="1">
            <a:spLocks noChangeArrowheads="1"/>
          </p:cNvSpPr>
          <p:nvPr userDrawn="1"/>
        </p:nvSpPr>
        <p:spPr bwMode="auto">
          <a:xfrm>
            <a:off x="355600" y="1221656"/>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9B3620"/>
                </a:solidFill>
                <a:latin typeface="微软雅黑" pitchFamily="34" charset="-122"/>
                <a:ea typeface="微软雅黑" pitchFamily="34" charset="-122"/>
              </a:rPr>
              <a:t>挑战</a:t>
            </a:r>
          </a:p>
        </p:txBody>
      </p:sp>
      <p:sp>
        <p:nvSpPr>
          <p:cNvPr id="17" name="TextBox 42"/>
          <p:cNvSpPr txBox="1">
            <a:spLocks noChangeArrowheads="1"/>
          </p:cNvSpPr>
          <p:nvPr userDrawn="1"/>
        </p:nvSpPr>
        <p:spPr bwMode="auto">
          <a:xfrm>
            <a:off x="363538" y="2652787"/>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FFC000"/>
                </a:solidFill>
                <a:latin typeface="微软雅黑" pitchFamily="34" charset="-122"/>
                <a:ea typeface="微软雅黑" pitchFamily="34" charset="-122"/>
              </a:rPr>
              <a:t>方案</a:t>
            </a:r>
          </a:p>
        </p:txBody>
      </p:sp>
      <p:sp>
        <p:nvSpPr>
          <p:cNvPr id="18" name="TextBox 43"/>
          <p:cNvSpPr txBox="1">
            <a:spLocks noChangeArrowheads="1"/>
          </p:cNvSpPr>
          <p:nvPr userDrawn="1"/>
        </p:nvSpPr>
        <p:spPr bwMode="auto">
          <a:xfrm>
            <a:off x="363538" y="3766022"/>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4472C4"/>
                </a:solidFill>
                <a:latin typeface="微软雅黑" pitchFamily="34" charset="-122"/>
                <a:ea typeface="微软雅黑" pitchFamily="34" charset="-122"/>
              </a:rPr>
              <a:t>成果</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26" name="Text Placeholder 15"/>
          <p:cNvSpPr>
            <a:spLocks noGrp="1"/>
          </p:cNvSpPr>
          <p:nvPr>
            <p:ph type="body" sz="quarter" idx="14"/>
          </p:nvPr>
        </p:nvSpPr>
        <p:spPr>
          <a:xfrm>
            <a:off x="1474469" y="1143000"/>
            <a:ext cx="3429000" cy="336042"/>
          </a:xfrm>
        </p:spPr>
        <p:txBody>
          <a:bodyPr anchor="b">
            <a:noAutofit/>
          </a:bodyPr>
          <a:lstStyle>
            <a:lvl1pPr marL="0" indent="0" algn="l">
              <a:spcBef>
                <a:spcPts val="0"/>
              </a:spcBef>
              <a:buNone/>
              <a:defRPr sz="1350" b="1" baseline="0">
                <a:solidFill>
                  <a:srgbClr val="01559F"/>
                </a:solidFill>
                <a:latin typeface="+mj-lt"/>
              </a:defRPr>
            </a:lvl1pPr>
            <a:lvl2pPr marL="0" indent="0">
              <a:spcBef>
                <a:spcPts val="0"/>
              </a:spcBef>
              <a:buNone/>
              <a:defRPr sz="1200">
                <a:latin typeface="+mj-lt"/>
              </a:defRPr>
            </a:lvl2pPr>
            <a:lvl3pPr marL="0" indent="0">
              <a:spcBef>
                <a:spcPts val="0"/>
              </a:spcBef>
              <a:buNone/>
              <a:defRPr sz="1200">
                <a:latin typeface="+mj-lt"/>
              </a:defRPr>
            </a:lvl3pPr>
            <a:lvl4pPr marL="0" indent="0">
              <a:spcBef>
                <a:spcPts val="0"/>
              </a:spcBef>
              <a:buNone/>
              <a:defRPr sz="1200">
                <a:latin typeface="+mj-lt"/>
              </a:defRPr>
            </a:lvl4pPr>
            <a:lvl5pPr marL="0" indent="0">
              <a:spcBef>
                <a:spcPts val="0"/>
              </a:spcBef>
              <a:buNone/>
              <a:defRPr sz="1200">
                <a:latin typeface="+mj-lt"/>
              </a:defRPr>
            </a:lvl5pPr>
            <a:lvl6pPr marL="0" indent="0">
              <a:spcBef>
                <a:spcPts val="0"/>
              </a:spcBef>
              <a:buNone/>
              <a:defRPr sz="1200">
                <a:latin typeface="+mj-lt"/>
              </a:defRPr>
            </a:lvl6pPr>
            <a:lvl7pPr marL="0" indent="0">
              <a:spcBef>
                <a:spcPts val="0"/>
              </a:spcBef>
              <a:buNone/>
              <a:defRPr sz="1200">
                <a:latin typeface="+mj-lt"/>
              </a:defRPr>
            </a:lvl7pPr>
            <a:lvl8pPr marL="0" indent="0">
              <a:spcBef>
                <a:spcPts val="0"/>
              </a:spcBef>
              <a:buNone/>
              <a:defRPr sz="1200">
                <a:latin typeface="+mj-lt"/>
              </a:defRPr>
            </a:lvl8pPr>
            <a:lvl9pPr marL="0" indent="0">
              <a:spcBef>
                <a:spcPts val="0"/>
              </a:spcBef>
              <a:buNone/>
              <a:defRPr sz="1200">
                <a:latin typeface="+mj-lt"/>
              </a:defRPr>
            </a:lvl9pPr>
          </a:lstStyle>
          <a:p>
            <a:pPr lvl="0"/>
            <a:r>
              <a:rPr lang="zh-CN" altLang="en-US"/>
              <a:t>单击此处编辑母版文本样式</a:t>
            </a:r>
          </a:p>
        </p:txBody>
      </p:sp>
      <p:sp>
        <p:nvSpPr>
          <p:cNvPr id="27" name="Content Placeholder 31"/>
          <p:cNvSpPr>
            <a:spLocks noGrp="1"/>
          </p:cNvSpPr>
          <p:nvPr>
            <p:ph sz="quarter" idx="22"/>
          </p:nvPr>
        </p:nvSpPr>
        <p:spPr>
          <a:xfrm>
            <a:off x="5164936" y="2166450"/>
            <a:ext cx="3507939" cy="2376821"/>
          </a:xfrm>
          <a:solidFill>
            <a:srgbClr val="F2F2F2"/>
          </a:solidFill>
        </p:spPr>
        <p:txBody>
          <a:bodyPr>
            <a:noAutofit/>
          </a:bodyPr>
          <a:lstStyle>
            <a:lvl1pPr marL="130302" indent="-130302">
              <a:spcBef>
                <a:spcPts val="450"/>
              </a:spcBef>
              <a:defRPr sz="1050" baseline="0"/>
            </a:lvl1pPr>
            <a:lvl2pPr marL="308610" indent="-137160">
              <a:spcBef>
                <a:spcPts val="150"/>
              </a:spcBef>
              <a:defRPr sz="1050"/>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31" name="Text Placeholder 13"/>
          <p:cNvSpPr>
            <a:spLocks noGrp="1"/>
          </p:cNvSpPr>
          <p:nvPr>
            <p:ph type="body" sz="quarter" idx="24"/>
          </p:nvPr>
        </p:nvSpPr>
        <p:spPr>
          <a:xfrm>
            <a:off x="1474469" y="1542335"/>
            <a:ext cx="3429000" cy="822960"/>
          </a:xfrm>
        </p:spPr>
        <p:txBody>
          <a:bodyPr anchor="ctr"/>
          <a:lstStyle>
            <a:lvl1pPr marL="130302" indent="-130302" algn="l">
              <a:spcBef>
                <a:spcPts val="450"/>
              </a:spcBef>
              <a:defRPr sz="1050">
                <a:solidFill>
                  <a:srgbClr val="01559F"/>
                </a:solidFill>
              </a:defRPr>
            </a:lvl1pPr>
            <a:lvl2pPr marL="308610" indent="-137160" algn="l">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2" name="Text Placeholder 13"/>
          <p:cNvSpPr>
            <a:spLocks noGrp="1"/>
          </p:cNvSpPr>
          <p:nvPr>
            <p:ph type="body" sz="quarter" idx="25"/>
          </p:nvPr>
        </p:nvSpPr>
        <p:spPr>
          <a:xfrm>
            <a:off x="1474469" y="2651760"/>
            <a:ext cx="3429000" cy="822960"/>
          </a:xfrm>
        </p:spPr>
        <p:txBody>
          <a:bodyPr anchor="ctr"/>
          <a:lstStyle>
            <a:lvl1pPr marL="130302" indent="-130302" algn="l">
              <a:spcBef>
                <a:spcPts val="450"/>
              </a:spcBef>
              <a:defRPr sz="1050">
                <a:solidFill>
                  <a:srgbClr val="01559F"/>
                </a:solidFill>
              </a:defRPr>
            </a:lvl1pPr>
            <a:lvl2pPr marL="308610" indent="-137160">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3" name="Text Placeholder 13"/>
          <p:cNvSpPr>
            <a:spLocks noGrp="1"/>
          </p:cNvSpPr>
          <p:nvPr>
            <p:ph type="body" sz="quarter" idx="26"/>
          </p:nvPr>
        </p:nvSpPr>
        <p:spPr>
          <a:xfrm>
            <a:off x="1474469" y="3747135"/>
            <a:ext cx="3429000" cy="822960"/>
          </a:xfrm>
        </p:spPr>
        <p:txBody>
          <a:bodyPr anchor="ctr"/>
          <a:lstStyle>
            <a:lvl1pPr marL="130302" indent="-130302" algn="l">
              <a:spcBef>
                <a:spcPts val="450"/>
              </a:spcBef>
              <a:defRPr sz="1050">
                <a:solidFill>
                  <a:srgbClr val="01559F"/>
                </a:solidFill>
              </a:defRPr>
            </a:lvl1pPr>
            <a:lvl2pPr marL="308610" indent="-137160" algn="l">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4" name="Text Placeholder 13"/>
          <p:cNvSpPr>
            <a:spLocks noGrp="1"/>
          </p:cNvSpPr>
          <p:nvPr>
            <p:ph type="body" sz="quarter" idx="27"/>
          </p:nvPr>
        </p:nvSpPr>
        <p:spPr>
          <a:xfrm>
            <a:off x="5164930" y="1154430"/>
            <a:ext cx="3511296" cy="960120"/>
          </a:xfrm>
        </p:spPr>
        <p:txBody>
          <a:bodyPr/>
          <a:lstStyle>
            <a:lvl1pPr marL="0" indent="0">
              <a:spcBef>
                <a:spcPts val="450"/>
              </a:spcBef>
              <a:buNone/>
              <a:defRPr sz="900"/>
            </a:lvl1pPr>
            <a:lvl2pPr marL="240030" indent="-137160">
              <a:spcBef>
                <a:spcPts val="150"/>
              </a:spcBef>
              <a:defRPr sz="900"/>
            </a:lvl2pPr>
            <a:lvl3pPr marL="377190" indent="-137160">
              <a:spcBef>
                <a:spcPts val="150"/>
              </a:spcBef>
              <a:defRPr sz="900"/>
            </a:lvl3pPr>
            <a:lvl4pPr marL="377190" indent="-137160">
              <a:spcBef>
                <a:spcPts val="150"/>
              </a:spcBef>
              <a:defRPr sz="900"/>
            </a:lvl4pPr>
            <a:lvl5pPr marL="377190" indent="-137160">
              <a:spcBef>
                <a:spcPts val="150"/>
              </a:spcBef>
              <a:defRPr sz="900"/>
            </a:lvl5pPr>
            <a:lvl6pPr marL="377190" indent="-137160">
              <a:spcBef>
                <a:spcPts val="150"/>
              </a:spcBef>
              <a:defRPr sz="900"/>
            </a:lvl6pPr>
            <a:lvl7pPr marL="377190" indent="-137160">
              <a:spcBef>
                <a:spcPts val="150"/>
              </a:spcBef>
              <a:defRPr sz="900"/>
            </a:lvl7pPr>
            <a:lvl8pPr marL="377190" indent="-137160">
              <a:spcBef>
                <a:spcPts val="150"/>
              </a:spcBef>
              <a:defRPr sz="900"/>
            </a:lvl8pPr>
            <a:lvl9pPr marL="377190" indent="-137160">
              <a:spcBef>
                <a:spcPts val="150"/>
              </a:spcBef>
              <a:defRPr sz="900"/>
            </a:lvl9pPr>
          </a:lstStyle>
          <a:p>
            <a:pPr lvl="0"/>
            <a:r>
              <a:rPr lang="zh-CN" altLang="en-US"/>
              <a:t>单击此处编辑母版文本样式</a:t>
            </a:r>
          </a:p>
          <a:p>
            <a:pPr lvl="1"/>
            <a:r>
              <a:rPr lang="zh-CN" altLang="en-US"/>
              <a:t>第二级</a:t>
            </a:r>
          </a:p>
        </p:txBody>
      </p:sp>
      <p:sp>
        <p:nvSpPr>
          <p:cNvPr id="35"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1537139831"/>
      </p:ext>
    </p:extLst>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Use Case">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15"/>
          <p:cNvSpPr>
            <a:spLocks noGrp="1"/>
          </p:cNvSpPr>
          <p:nvPr>
            <p:ph type="body" sz="quarter" idx="26"/>
          </p:nvPr>
        </p:nvSpPr>
        <p:spPr>
          <a:xfrm>
            <a:off x="452628" y="1098019"/>
            <a:ext cx="1131094" cy="1659636"/>
          </a:xfrm>
        </p:spPr>
        <p:txBody>
          <a:bodyPr>
            <a:normAutofit/>
          </a:bodyPr>
          <a:lstStyle>
            <a:lvl1pPr>
              <a:defRPr sz="1500"/>
            </a:lvl1pPr>
          </a:lstStyle>
          <a:p>
            <a:endParaRPr lang="en-US" dirty="0"/>
          </a:p>
        </p:txBody>
      </p:sp>
      <p:sp>
        <p:nvSpPr>
          <p:cNvPr id="5" name="Content Placeholder 12"/>
          <p:cNvSpPr>
            <a:spLocks noGrp="1"/>
          </p:cNvSpPr>
          <p:nvPr>
            <p:ph sz="quarter" idx="23"/>
          </p:nvPr>
        </p:nvSpPr>
        <p:spPr>
          <a:xfrm>
            <a:off x="1680214" y="1098020"/>
            <a:ext cx="2783681" cy="1658541"/>
          </a:xfrm>
        </p:spPr>
        <p:txBody>
          <a:bodyPr/>
          <a:lstStyle/>
          <a:p>
            <a:endParaRPr lang="en-US"/>
          </a:p>
        </p:txBody>
      </p:sp>
      <p:sp>
        <p:nvSpPr>
          <p:cNvPr id="6" name="Text Placeholder 14"/>
          <p:cNvSpPr>
            <a:spLocks noGrp="1"/>
          </p:cNvSpPr>
          <p:nvPr>
            <p:ph type="body" sz="quarter" idx="25"/>
          </p:nvPr>
        </p:nvSpPr>
        <p:spPr>
          <a:xfrm>
            <a:off x="452628" y="2885504"/>
            <a:ext cx="1131094" cy="1659636"/>
          </a:xfrm>
        </p:spPr>
        <p:txBody>
          <a:bodyPr>
            <a:normAutofit/>
          </a:bodyPr>
          <a:lstStyle>
            <a:lvl1pPr>
              <a:defRPr sz="1500"/>
            </a:lvl1pPr>
          </a:lstStyle>
          <a:p>
            <a:endParaRPr lang="en-US" dirty="0"/>
          </a:p>
        </p:txBody>
      </p:sp>
      <p:sp>
        <p:nvSpPr>
          <p:cNvPr id="7" name="Content Placeholder 13"/>
          <p:cNvSpPr>
            <a:spLocks noGrp="1"/>
          </p:cNvSpPr>
          <p:nvPr>
            <p:ph sz="quarter" idx="24"/>
          </p:nvPr>
        </p:nvSpPr>
        <p:spPr>
          <a:xfrm>
            <a:off x="1680214" y="2885504"/>
            <a:ext cx="2783681" cy="1658541"/>
          </a:xfrm>
        </p:spPr>
        <p:txBody>
          <a:bodyPr/>
          <a:lstStyle/>
          <a:p>
            <a:endParaRPr lang="en-US"/>
          </a:p>
        </p:txBody>
      </p:sp>
      <p:sp>
        <p:nvSpPr>
          <p:cNvPr id="8" name="Text Placeholder 10"/>
          <p:cNvSpPr>
            <a:spLocks noGrp="1"/>
          </p:cNvSpPr>
          <p:nvPr>
            <p:ph type="body" sz="quarter" idx="17"/>
          </p:nvPr>
        </p:nvSpPr>
        <p:spPr>
          <a:xfrm>
            <a:off x="4665225" y="1098019"/>
            <a:ext cx="1131094" cy="1659636"/>
          </a:xfrm>
        </p:spPr>
        <p:txBody>
          <a:bodyPr>
            <a:normAutofit/>
          </a:bodyPr>
          <a:lstStyle>
            <a:lvl1pPr>
              <a:defRPr sz="1500"/>
            </a:lvl1pPr>
          </a:lstStyle>
          <a:p>
            <a:endParaRPr lang="en-US" dirty="0"/>
          </a:p>
        </p:txBody>
      </p:sp>
      <p:sp>
        <p:nvSpPr>
          <p:cNvPr id="9" name="Content Placeholder 11"/>
          <p:cNvSpPr>
            <a:spLocks noGrp="1"/>
          </p:cNvSpPr>
          <p:nvPr>
            <p:ph sz="quarter" idx="22"/>
          </p:nvPr>
        </p:nvSpPr>
        <p:spPr>
          <a:xfrm>
            <a:off x="5889195" y="1098020"/>
            <a:ext cx="2783681" cy="1658541"/>
          </a:xfrm>
        </p:spPr>
        <p:txBody>
          <a:bodyPr/>
          <a:lstStyle/>
          <a:p>
            <a:endParaRPr lang="en-US"/>
          </a:p>
        </p:txBody>
      </p:sp>
      <p:sp>
        <p:nvSpPr>
          <p:cNvPr id="10" name="Text Placeholder 9"/>
          <p:cNvSpPr>
            <a:spLocks noGrp="1"/>
          </p:cNvSpPr>
          <p:nvPr>
            <p:ph type="body" sz="quarter" idx="16"/>
          </p:nvPr>
        </p:nvSpPr>
        <p:spPr>
          <a:xfrm>
            <a:off x="4665225" y="2885504"/>
            <a:ext cx="1131094" cy="1659636"/>
          </a:xfrm>
        </p:spPr>
        <p:txBody>
          <a:bodyPr>
            <a:normAutofit/>
          </a:bodyPr>
          <a:lstStyle>
            <a:lvl1pPr>
              <a:defRPr sz="1500"/>
            </a:lvl1pPr>
          </a:lstStyle>
          <a:p>
            <a:endParaRPr lang="en-US" dirty="0"/>
          </a:p>
        </p:txBody>
      </p:sp>
      <p:sp>
        <p:nvSpPr>
          <p:cNvPr id="11" name="Content Placeholder 8"/>
          <p:cNvSpPr>
            <a:spLocks noGrp="1"/>
          </p:cNvSpPr>
          <p:nvPr>
            <p:ph sz="quarter" idx="13"/>
          </p:nvPr>
        </p:nvSpPr>
        <p:spPr>
          <a:xfrm>
            <a:off x="5889188" y="2885504"/>
            <a:ext cx="2784348" cy="1659636"/>
          </a:xfrm>
        </p:spPr>
        <p:txBody>
          <a:bodyPr/>
          <a:lstStyle/>
          <a:p>
            <a:endParaRPr lang="en-US"/>
          </a:p>
        </p:txBody>
      </p:sp>
      <p:sp>
        <p:nvSpPr>
          <p:cNvPr id="12"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3803664270"/>
      </p:ext>
    </p:extLst>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Solutions—Benefits Option 1">
    <p:spTree>
      <p:nvGrpSpPr>
        <p:cNvPr id="1" name=""/>
        <p:cNvGrpSpPr/>
        <p:nvPr/>
      </p:nvGrpSpPr>
      <p:grpSpPr>
        <a:xfrm>
          <a:off x="0" y="0"/>
          <a:ext cx="0" cy="0"/>
          <a:chOff x="0" y="0"/>
          <a:chExt cx="0" cy="0"/>
        </a:xfrm>
      </p:grpSpPr>
      <p:sp>
        <p:nvSpPr>
          <p:cNvPr id="11" name="Rectangle 17"/>
          <p:cNvSpPr/>
          <p:nvPr userDrawn="1"/>
        </p:nvSpPr>
        <p:spPr>
          <a:xfrm>
            <a:off x="450850" y="4638675"/>
            <a:ext cx="8235950" cy="20241"/>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2" name="Rectangle 18"/>
          <p:cNvSpPr/>
          <p:nvPr userDrawn="1"/>
        </p:nvSpPr>
        <p:spPr>
          <a:xfrm>
            <a:off x="449264" y="1022747"/>
            <a:ext cx="4046537" cy="1159669"/>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3" name="Rectangle 19"/>
          <p:cNvSpPr/>
          <p:nvPr userDrawn="1"/>
        </p:nvSpPr>
        <p:spPr>
          <a:xfrm>
            <a:off x="4629150" y="1022747"/>
            <a:ext cx="4046538" cy="1152525"/>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4" name="Rectangle 20"/>
          <p:cNvSpPr/>
          <p:nvPr userDrawn="1"/>
        </p:nvSpPr>
        <p:spPr>
          <a:xfrm>
            <a:off x="450850" y="2271713"/>
            <a:ext cx="8235950" cy="21431"/>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5" name="Rectangle 21"/>
          <p:cNvSpPr/>
          <p:nvPr userDrawn="1"/>
        </p:nvSpPr>
        <p:spPr>
          <a:xfrm>
            <a:off x="449264" y="1022748"/>
            <a:ext cx="4046537" cy="20240"/>
          </a:xfrm>
          <a:prstGeom prst="rect">
            <a:avLst/>
          </a:prstGeom>
          <a:solidFill>
            <a:srgbClr val="01559F"/>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Rectangle 22"/>
          <p:cNvSpPr/>
          <p:nvPr userDrawn="1"/>
        </p:nvSpPr>
        <p:spPr>
          <a:xfrm>
            <a:off x="4629150" y="1022748"/>
            <a:ext cx="4046538" cy="20240"/>
          </a:xfrm>
          <a:prstGeom prst="rect">
            <a:avLst/>
          </a:prstGeom>
          <a:solidFill>
            <a:srgbClr val="01559F"/>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24" name="Text Placeholder 18"/>
          <p:cNvSpPr>
            <a:spLocks noGrp="1"/>
          </p:cNvSpPr>
          <p:nvPr>
            <p:ph type="body" sz="quarter" idx="15"/>
          </p:nvPr>
        </p:nvSpPr>
        <p:spPr>
          <a:xfrm>
            <a:off x="513294" y="1089660"/>
            <a:ext cx="1028700" cy="1028700"/>
          </a:xfrm>
        </p:spPr>
        <p:txBody>
          <a:bodyPr anchor="ctr">
            <a:noAutofit/>
          </a:bodyPr>
          <a:lstStyle>
            <a:lvl1pPr marL="0" indent="0" algn="r">
              <a:lnSpc>
                <a:spcPct val="100000"/>
              </a:lnSpc>
              <a:spcBef>
                <a:spcPts val="0"/>
              </a:spcBef>
              <a:buNone/>
              <a:defRPr sz="1500" b="1" baseline="0">
                <a:solidFill>
                  <a:srgbClr val="01559F"/>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5" name="Text Placeholder 18"/>
          <p:cNvSpPr>
            <a:spLocks noGrp="1"/>
          </p:cNvSpPr>
          <p:nvPr>
            <p:ph type="body" sz="quarter" idx="26"/>
          </p:nvPr>
        </p:nvSpPr>
        <p:spPr>
          <a:xfrm>
            <a:off x="4689815" y="1089660"/>
            <a:ext cx="1028700" cy="1028700"/>
          </a:xfrm>
        </p:spPr>
        <p:txBody>
          <a:bodyPr anchor="ctr">
            <a:noAutofit/>
          </a:bodyPr>
          <a:lstStyle>
            <a:lvl1pPr marL="0" indent="0" algn="r">
              <a:lnSpc>
                <a:spcPct val="100000"/>
              </a:lnSpc>
              <a:spcBef>
                <a:spcPts val="0"/>
              </a:spcBef>
              <a:buNone/>
              <a:defRPr sz="1500" b="1" baseline="0">
                <a:solidFill>
                  <a:srgbClr val="01559F"/>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6" name="Content Placeholder 31"/>
          <p:cNvSpPr>
            <a:spLocks noGrp="1"/>
          </p:cNvSpPr>
          <p:nvPr>
            <p:ph sz="quarter" idx="22"/>
          </p:nvPr>
        </p:nvSpPr>
        <p:spPr>
          <a:xfrm>
            <a:off x="450056" y="2383642"/>
            <a:ext cx="4046220" cy="2136839"/>
          </a:xfrm>
          <a:solidFill>
            <a:srgbClr val="F2F2F2"/>
          </a:solidFill>
        </p:spPr>
        <p:txBody>
          <a:bodyPr>
            <a:noAutofit/>
          </a:bodyPr>
          <a:lstStyle>
            <a:lvl1pPr marL="130302" indent="-130302" algn="ctr">
              <a:spcBef>
                <a:spcPts val="450"/>
              </a:spcBef>
              <a:defRPr sz="1050" baseline="0">
                <a:solidFill>
                  <a:srgbClr val="01559F"/>
                </a:solidFill>
              </a:defRPr>
            </a:lvl1pPr>
            <a:lvl2pPr marL="171450" indent="0" algn="ctr">
              <a:spcBef>
                <a:spcPts val="150"/>
              </a:spcBef>
              <a:buNone/>
              <a:defRPr sz="1050">
                <a:solidFill>
                  <a:srgbClr val="01559F"/>
                </a:solidFill>
              </a:defRPr>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27" name="Text Placeholder 18"/>
          <p:cNvSpPr>
            <a:spLocks noGrp="1"/>
          </p:cNvSpPr>
          <p:nvPr>
            <p:ph type="body" sz="quarter" idx="28"/>
          </p:nvPr>
        </p:nvSpPr>
        <p:spPr>
          <a:xfrm>
            <a:off x="4689815" y="2383631"/>
            <a:ext cx="1131570" cy="2139696"/>
          </a:xfrm>
        </p:spPr>
        <p:txBody>
          <a:bodyPr anchor="ctr">
            <a:noAutofit/>
          </a:bodyPr>
          <a:lstStyle>
            <a:lvl1pPr marL="0" indent="0" algn="r">
              <a:lnSpc>
                <a:spcPct val="100000"/>
              </a:lnSpc>
              <a:spcBef>
                <a:spcPts val="0"/>
              </a:spcBef>
              <a:buNone/>
              <a:defRPr sz="1500" b="1" baseline="0">
                <a:solidFill>
                  <a:schemeClr val="accent4"/>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8" name="Content Placeholder 6"/>
          <p:cNvSpPr>
            <a:spLocks noGrp="1"/>
          </p:cNvSpPr>
          <p:nvPr>
            <p:ph sz="quarter" idx="27"/>
          </p:nvPr>
        </p:nvSpPr>
        <p:spPr>
          <a:xfrm>
            <a:off x="5849083" y="2383631"/>
            <a:ext cx="2759468" cy="2139696"/>
          </a:xfrm>
        </p:spPr>
        <p:txBody>
          <a:bodyPr anchor="ctr">
            <a:noAutofit/>
          </a:bodyPr>
          <a:lstStyle>
            <a:lvl1pPr marL="214313" indent="-214313" algn="l">
              <a:spcBef>
                <a:spcPts val="450"/>
              </a:spcBef>
              <a:buFont typeface="Arial" panose="020B0604020202020204" pitchFamily="34" charset="0"/>
              <a:buChar char="•"/>
              <a:defRPr sz="1200" baseline="0">
                <a:solidFill>
                  <a:srgbClr val="01559F"/>
                </a:solidFill>
              </a:defRPr>
            </a:lvl1pPr>
            <a:lvl2pPr marL="308610" indent="-137160" algn="l">
              <a:spcBef>
                <a:spcPts val="150"/>
              </a:spcBef>
              <a:defRPr sz="1050">
                <a:solidFill>
                  <a:srgbClr val="01559F"/>
                </a:solidFill>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
        <p:nvSpPr>
          <p:cNvPr id="29" name="Text Placeholder 13"/>
          <p:cNvSpPr>
            <a:spLocks noGrp="1"/>
          </p:cNvSpPr>
          <p:nvPr>
            <p:ph type="body" sz="quarter" idx="30"/>
          </p:nvPr>
        </p:nvSpPr>
        <p:spPr>
          <a:xfrm>
            <a:off x="1572672" y="1089661"/>
            <a:ext cx="2857500" cy="1030604"/>
          </a:xfrm>
        </p:spPr>
        <p:txBody>
          <a:bodyPr anchor="ctr"/>
          <a:lstStyle>
            <a:lvl1pPr marL="214313" indent="-214313" algn="l">
              <a:buFont typeface="Arial" panose="020B0604020202020204" pitchFamily="34" charset="0"/>
              <a:buChar char="•"/>
              <a:defRPr sz="1200">
                <a:solidFill>
                  <a:srgbClr val="01559F"/>
                </a:solidFill>
              </a:defRPr>
            </a:lvl1pPr>
            <a:lvl2pPr marL="317183" indent="-214313" algn="l">
              <a:spcBef>
                <a:spcPts val="150"/>
              </a:spcBef>
              <a:buFont typeface="Arial" panose="020B0604020202020204" pitchFamily="34" charset="0"/>
              <a:buChar char="•"/>
              <a:defRPr sz="1050">
                <a:solidFill>
                  <a:srgbClr val="01559F"/>
                </a:solidFill>
              </a:defRPr>
            </a:lvl2pPr>
            <a:lvl3pPr marL="377190" indent="-137160">
              <a:spcBef>
                <a:spcPts val="150"/>
              </a:spcBef>
              <a:defRPr sz="1050"/>
            </a:lvl3pPr>
            <a:lvl4pPr marL="377190" indent="-137160">
              <a:spcBef>
                <a:spcPts val="150"/>
              </a:spcBef>
              <a:defRPr sz="1050"/>
            </a:lvl4pPr>
            <a:lvl5pPr marL="377190" indent="-137160">
              <a:spcBef>
                <a:spcPts val="150"/>
              </a:spcBef>
              <a:defRPr sz="1050"/>
            </a:lvl5pPr>
            <a:lvl6pPr marL="377190" indent="-137160">
              <a:spcBef>
                <a:spcPts val="150"/>
              </a:spcBef>
              <a:defRPr sz="1050"/>
            </a:lvl6pPr>
            <a:lvl7pPr marL="377190" indent="-137160">
              <a:spcBef>
                <a:spcPts val="150"/>
              </a:spcBef>
              <a:defRPr sz="1050"/>
            </a:lvl7pPr>
            <a:lvl8pPr marL="377190" indent="-137160">
              <a:spcBef>
                <a:spcPts val="150"/>
              </a:spcBef>
              <a:defRPr sz="1050"/>
            </a:lvl8pPr>
            <a:lvl9pPr marL="377190" indent="-137160">
              <a:spcBef>
                <a:spcPts val="150"/>
              </a:spcBef>
              <a:defRPr sz="1050"/>
            </a:lvl9pPr>
          </a:lstStyle>
          <a:p>
            <a:pPr lvl="0"/>
            <a:r>
              <a:rPr lang="zh-CN" altLang="en-US"/>
              <a:t>单击此处编辑母版文本样式</a:t>
            </a:r>
          </a:p>
          <a:p>
            <a:pPr lvl="1"/>
            <a:r>
              <a:rPr lang="zh-CN" altLang="en-US"/>
              <a:t>第二级</a:t>
            </a:r>
          </a:p>
        </p:txBody>
      </p:sp>
      <p:sp>
        <p:nvSpPr>
          <p:cNvPr id="30" name="Text Placeholder 13"/>
          <p:cNvSpPr>
            <a:spLocks noGrp="1"/>
          </p:cNvSpPr>
          <p:nvPr>
            <p:ph type="body" sz="quarter" idx="31"/>
          </p:nvPr>
        </p:nvSpPr>
        <p:spPr>
          <a:xfrm>
            <a:off x="5751051" y="1089661"/>
            <a:ext cx="2857500" cy="1030604"/>
          </a:xfrm>
        </p:spPr>
        <p:txBody>
          <a:bodyPr anchor="ctr"/>
          <a:lstStyle>
            <a:lvl1pPr marL="214313" indent="-214313" algn="l">
              <a:buFont typeface="Arial" panose="020B0604020202020204" pitchFamily="34" charset="0"/>
              <a:buChar char="•"/>
              <a:defRPr sz="1200">
                <a:solidFill>
                  <a:srgbClr val="01559F"/>
                </a:solidFill>
              </a:defRPr>
            </a:lvl1pPr>
            <a:lvl2pPr marL="240030" indent="-137160">
              <a:spcBef>
                <a:spcPts val="150"/>
              </a:spcBef>
              <a:defRPr sz="1050">
                <a:solidFill>
                  <a:srgbClr val="01559F"/>
                </a:solidFill>
              </a:defRPr>
            </a:lvl2pPr>
            <a:lvl3pPr marL="377190" indent="-137160">
              <a:spcBef>
                <a:spcPts val="150"/>
              </a:spcBef>
              <a:defRPr sz="1050"/>
            </a:lvl3pPr>
            <a:lvl4pPr marL="377190" indent="-137160">
              <a:spcBef>
                <a:spcPts val="150"/>
              </a:spcBef>
              <a:defRPr sz="1050"/>
            </a:lvl4pPr>
            <a:lvl5pPr marL="377190" indent="-137160">
              <a:spcBef>
                <a:spcPts val="150"/>
              </a:spcBef>
              <a:defRPr sz="1050"/>
            </a:lvl5pPr>
            <a:lvl6pPr marL="377190" indent="-137160">
              <a:spcBef>
                <a:spcPts val="150"/>
              </a:spcBef>
              <a:defRPr sz="1050"/>
            </a:lvl6pPr>
            <a:lvl7pPr marL="377190" indent="-137160">
              <a:spcBef>
                <a:spcPts val="150"/>
              </a:spcBef>
              <a:defRPr sz="1050"/>
            </a:lvl7pPr>
            <a:lvl8pPr marL="377190" indent="-137160">
              <a:spcBef>
                <a:spcPts val="150"/>
              </a:spcBef>
              <a:defRPr sz="1050"/>
            </a:lvl8pPr>
            <a:lvl9pPr marL="377190" indent="-137160">
              <a:spcBef>
                <a:spcPts val="150"/>
              </a:spcBef>
              <a:defRPr sz="1050"/>
            </a:lvl9pPr>
          </a:lstStyle>
          <a:p>
            <a:pPr lvl="0"/>
            <a:r>
              <a:rPr lang="zh-CN" altLang="en-US"/>
              <a:t>单击此处编辑母版文本样式</a:t>
            </a:r>
          </a:p>
          <a:p>
            <a:pPr lvl="1"/>
            <a:r>
              <a:rPr lang="zh-CN" altLang="en-US"/>
              <a:t>第二级</a:t>
            </a:r>
          </a:p>
        </p:txBody>
      </p:sp>
      <p:sp>
        <p:nvSpPr>
          <p:cNvPr id="31"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4018575184"/>
      </p:ext>
    </p:extLst>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userDrawn="1">
  <p:cSld name="Solutions—Benefits Option 2 ">
    <p:spTree>
      <p:nvGrpSpPr>
        <p:cNvPr id="1" name=""/>
        <p:cNvGrpSpPr/>
        <p:nvPr/>
      </p:nvGrpSpPr>
      <p:grpSpPr>
        <a:xfrm>
          <a:off x="0" y="0"/>
          <a:ext cx="0" cy="0"/>
          <a:chOff x="0" y="0"/>
          <a:chExt cx="0" cy="0"/>
        </a:xfrm>
      </p:grpSpPr>
      <p:sp>
        <p:nvSpPr>
          <p:cNvPr id="13" name="Rectangle 2"/>
          <p:cNvSpPr/>
          <p:nvPr userDrawn="1"/>
        </p:nvSpPr>
        <p:spPr>
          <a:xfrm>
            <a:off x="457200" y="1022748"/>
            <a:ext cx="4114800" cy="20240"/>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Rectangle 3"/>
          <p:cNvSpPr/>
          <p:nvPr userDrawn="1"/>
        </p:nvSpPr>
        <p:spPr>
          <a:xfrm>
            <a:off x="457200" y="4618435"/>
            <a:ext cx="4114800" cy="20240"/>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7" name="Rectangle 4"/>
          <p:cNvSpPr/>
          <p:nvPr userDrawn="1"/>
        </p:nvSpPr>
        <p:spPr>
          <a:xfrm>
            <a:off x="5600700" y="1022748"/>
            <a:ext cx="3086100" cy="1206103"/>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8" name="Rectangle 5"/>
          <p:cNvSpPr/>
          <p:nvPr userDrawn="1"/>
        </p:nvSpPr>
        <p:spPr>
          <a:xfrm>
            <a:off x="5592763" y="2422922"/>
            <a:ext cx="3086100" cy="2195513"/>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9" name="Rectangle 6"/>
          <p:cNvSpPr/>
          <p:nvPr userDrawn="1"/>
        </p:nvSpPr>
        <p:spPr>
          <a:xfrm>
            <a:off x="5600700" y="1022748"/>
            <a:ext cx="3086100" cy="20240"/>
          </a:xfrm>
          <a:prstGeom prst="rect">
            <a:avLst/>
          </a:prstGeom>
          <a:solidFill>
            <a:schemeClr val="accent3"/>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0" name="Rectangle 7"/>
          <p:cNvSpPr/>
          <p:nvPr userDrawn="1"/>
        </p:nvSpPr>
        <p:spPr>
          <a:xfrm>
            <a:off x="5592763" y="2422923"/>
            <a:ext cx="3086100" cy="20240"/>
          </a:xfrm>
          <a:prstGeom prst="rect">
            <a:avLst/>
          </a:prstGeom>
          <a:solidFill>
            <a:schemeClr val="accent4"/>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9" name="Content Placeholder 31"/>
          <p:cNvSpPr>
            <a:spLocks noGrp="1"/>
          </p:cNvSpPr>
          <p:nvPr>
            <p:ph sz="quarter" idx="22"/>
          </p:nvPr>
        </p:nvSpPr>
        <p:spPr>
          <a:xfrm>
            <a:off x="476250" y="1108710"/>
            <a:ext cx="4057650" cy="3425190"/>
          </a:xfrm>
          <a:solidFill>
            <a:srgbClr val="F2F2F2"/>
          </a:solidFill>
        </p:spPr>
        <p:txBody>
          <a:bodyPr>
            <a:noAutofit/>
          </a:bodyPr>
          <a:lstStyle>
            <a:lvl1pPr marL="0" indent="0" algn="l">
              <a:spcBef>
                <a:spcPts val="450"/>
              </a:spcBef>
              <a:buFont typeface="Arial" panose="020B0604020202020204" pitchFamily="34" charset="0"/>
              <a:buNone/>
              <a:defRPr sz="1050" baseline="0">
                <a:solidFill>
                  <a:srgbClr val="01559F"/>
                </a:solidFill>
              </a:defRPr>
            </a:lvl1pPr>
            <a:lvl2pPr marL="171450" indent="0" algn="l">
              <a:spcBef>
                <a:spcPts val="150"/>
              </a:spcBef>
              <a:buNone/>
              <a:defRPr sz="1050">
                <a:solidFill>
                  <a:srgbClr val="01559F"/>
                </a:solidFill>
              </a:defRPr>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10" name="Text Placeholder 18"/>
          <p:cNvSpPr>
            <a:spLocks noGrp="1"/>
          </p:cNvSpPr>
          <p:nvPr>
            <p:ph type="body" sz="quarter" idx="15"/>
          </p:nvPr>
        </p:nvSpPr>
        <p:spPr>
          <a:xfrm>
            <a:off x="4677156" y="1111091"/>
            <a:ext cx="923544" cy="1028700"/>
          </a:xfrm>
        </p:spPr>
        <p:txBody>
          <a:bodyPr anchor="ctr">
            <a:noAutofit/>
          </a:bodyPr>
          <a:lstStyle>
            <a:lvl1pPr marL="0" indent="0">
              <a:lnSpc>
                <a:spcPct val="100000"/>
              </a:lnSpc>
              <a:spcBef>
                <a:spcPts val="0"/>
              </a:spcBef>
              <a:buNone/>
              <a:defRPr sz="1500" b="1" baseline="0">
                <a:solidFill>
                  <a:schemeClr val="accent3"/>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11" name="Text Placeholder 18"/>
          <p:cNvSpPr>
            <a:spLocks noGrp="1"/>
          </p:cNvSpPr>
          <p:nvPr>
            <p:ph type="body" sz="quarter" idx="26"/>
          </p:nvPr>
        </p:nvSpPr>
        <p:spPr>
          <a:xfrm>
            <a:off x="4677156" y="2539365"/>
            <a:ext cx="923544" cy="1961388"/>
          </a:xfrm>
        </p:spPr>
        <p:txBody>
          <a:bodyPr anchor="ctr">
            <a:noAutofit/>
          </a:bodyPr>
          <a:lstStyle>
            <a:lvl1pPr marL="0" indent="0">
              <a:lnSpc>
                <a:spcPct val="100000"/>
              </a:lnSpc>
              <a:spcBef>
                <a:spcPts val="0"/>
              </a:spcBef>
              <a:buNone/>
              <a:defRPr sz="1500" b="1" baseline="0">
                <a:solidFill>
                  <a:schemeClr val="accent4"/>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12" name="Content Placeholder 6"/>
          <p:cNvSpPr>
            <a:spLocks noGrp="1"/>
          </p:cNvSpPr>
          <p:nvPr>
            <p:ph sz="quarter" idx="28"/>
          </p:nvPr>
        </p:nvSpPr>
        <p:spPr>
          <a:xfrm>
            <a:off x="5724549" y="2539365"/>
            <a:ext cx="2843123" cy="1962150"/>
          </a:xfrm>
        </p:spPr>
        <p:txBody>
          <a:bodyPr anchor="ctr">
            <a:noAutofit/>
          </a:bodyPr>
          <a:lstStyle>
            <a:lvl1pPr marL="130302" indent="-130302" algn="l">
              <a:spcBef>
                <a:spcPts val="450"/>
              </a:spcBef>
              <a:buFont typeface="Arial" panose="020B0604020202020204" pitchFamily="34" charset="0"/>
              <a:buChar char="•"/>
              <a:defRPr sz="1050" kern="1200" baseline="0" dirty="0">
                <a:solidFill>
                  <a:srgbClr val="01559F"/>
                </a:solidFill>
                <a:latin typeface="+mn-lt"/>
                <a:ea typeface="+mn-ea"/>
                <a:cs typeface="+mn-cs"/>
              </a:defRPr>
            </a:lvl1pPr>
            <a:lvl2pPr marL="308610" indent="-137160" algn="l">
              <a:spcBef>
                <a:spcPts val="150"/>
              </a:spcBef>
              <a:defRPr sz="1050" kern="1200" baseline="0" dirty="0">
                <a:solidFill>
                  <a:srgbClr val="01559F"/>
                </a:solidFill>
                <a:latin typeface="+mn-lt"/>
                <a:ea typeface="+mn-ea"/>
                <a:cs typeface="+mn-cs"/>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
        <p:nvSpPr>
          <p:cNvPr id="14"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
        <p:nvSpPr>
          <p:cNvPr id="15" name="Content Placeholder 6"/>
          <p:cNvSpPr>
            <a:spLocks noGrp="1"/>
          </p:cNvSpPr>
          <p:nvPr>
            <p:ph sz="quarter" idx="29"/>
          </p:nvPr>
        </p:nvSpPr>
        <p:spPr>
          <a:xfrm>
            <a:off x="5724549" y="1108722"/>
            <a:ext cx="2843123" cy="1031081"/>
          </a:xfrm>
        </p:spPr>
        <p:txBody>
          <a:bodyPr anchor="ctr">
            <a:noAutofit/>
          </a:bodyPr>
          <a:lstStyle>
            <a:lvl1pPr marL="130302" indent="-130302" algn="l">
              <a:spcBef>
                <a:spcPts val="450"/>
              </a:spcBef>
              <a:buFont typeface="Arial" panose="020B0604020202020204" pitchFamily="34" charset="0"/>
              <a:buChar char="•"/>
              <a:defRPr sz="1050" kern="1200" baseline="0" dirty="0">
                <a:solidFill>
                  <a:srgbClr val="01559F"/>
                </a:solidFill>
                <a:latin typeface="+mn-lt"/>
                <a:ea typeface="+mn-ea"/>
                <a:cs typeface="+mn-cs"/>
              </a:defRPr>
            </a:lvl1pPr>
            <a:lvl2pPr marL="308610" indent="-137160" algn="l">
              <a:spcBef>
                <a:spcPts val="150"/>
              </a:spcBef>
              <a:defRPr sz="1050" kern="1200" baseline="0" dirty="0">
                <a:solidFill>
                  <a:srgbClr val="01559F"/>
                </a:solidFill>
                <a:latin typeface="+mn-lt"/>
                <a:ea typeface="+mn-ea"/>
                <a:cs typeface="+mn-cs"/>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2270829945"/>
      </p:ext>
    </p:extLst>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Basic Infographic">
    <p:spTree>
      <p:nvGrpSpPr>
        <p:cNvPr id="1" name=""/>
        <p:cNvGrpSpPr/>
        <p:nvPr/>
      </p:nvGrpSpPr>
      <p:grpSpPr>
        <a:xfrm>
          <a:off x="0" y="0"/>
          <a:ext cx="0" cy="0"/>
          <a:chOff x="0" y="0"/>
          <a:chExt cx="0" cy="0"/>
        </a:xfrm>
      </p:grpSpPr>
      <p:sp>
        <p:nvSpPr>
          <p:cNvPr id="19" name="Rectangle 32"/>
          <p:cNvSpPr/>
          <p:nvPr userDrawn="1"/>
        </p:nvSpPr>
        <p:spPr>
          <a:xfrm>
            <a:off x="5457826" y="2906317"/>
            <a:ext cx="3154363" cy="1297781"/>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0" name="Rectangle 33"/>
          <p:cNvSpPr/>
          <p:nvPr userDrawn="1"/>
        </p:nvSpPr>
        <p:spPr>
          <a:xfrm>
            <a:off x="5457826" y="1059656"/>
            <a:ext cx="3154363" cy="17621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1" name="Rectangle 31"/>
          <p:cNvSpPr/>
          <p:nvPr userDrawn="1"/>
        </p:nvSpPr>
        <p:spPr>
          <a:xfrm>
            <a:off x="573088" y="2441972"/>
            <a:ext cx="3154362" cy="1762125"/>
          </a:xfrm>
          <a:prstGeom prst="rect">
            <a:avLst/>
          </a:prstGeom>
          <a:solidFill>
            <a:srgbClr val="9B36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2" name="Rectangle 30"/>
          <p:cNvSpPr/>
          <p:nvPr userDrawn="1"/>
        </p:nvSpPr>
        <p:spPr>
          <a:xfrm>
            <a:off x="573088" y="1059657"/>
            <a:ext cx="3154362" cy="1297781"/>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3" name="Rectangle 46"/>
          <p:cNvSpPr/>
          <p:nvPr userDrawn="1"/>
        </p:nvSpPr>
        <p:spPr>
          <a:xfrm>
            <a:off x="3811588" y="1059656"/>
            <a:ext cx="1562100" cy="3144441"/>
          </a:xfrm>
          <a:prstGeom prst="rect">
            <a:avLst/>
          </a:prstGeom>
          <a:solidFill>
            <a:srgbClr val="0155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black"/>
              </a:solidFill>
            </a:endParaRPr>
          </a:p>
        </p:txBody>
      </p:sp>
      <p:sp>
        <p:nvSpPr>
          <p:cNvPr id="79" name="Text Placeholder 2"/>
          <p:cNvSpPr>
            <a:spLocks noGrp="1"/>
          </p:cNvSpPr>
          <p:nvPr>
            <p:ph type="body" sz="quarter" idx="14"/>
          </p:nvPr>
        </p:nvSpPr>
        <p:spPr>
          <a:xfrm>
            <a:off x="1668087" y="2441741"/>
            <a:ext cx="2058591" cy="657709"/>
          </a:xfrm>
        </p:spPr>
        <p:txBody>
          <a:bodyPr anchor="ctr"/>
          <a:lstStyle>
            <a:lvl1pPr algn="l">
              <a:defRPr>
                <a:solidFill>
                  <a:schemeClr val="bg1"/>
                </a:solidFill>
              </a:defRPr>
            </a:lvl1pPr>
          </a:lstStyle>
          <a:p>
            <a:pPr lvl="0"/>
            <a:r>
              <a:rPr lang="en-US" dirty="0"/>
              <a:t>Click to edit Master text styles</a:t>
            </a:r>
          </a:p>
        </p:txBody>
      </p:sp>
      <p:sp>
        <p:nvSpPr>
          <p:cNvPr id="80" name="Text Placeholder 73"/>
          <p:cNvSpPr>
            <a:spLocks noGrp="1"/>
          </p:cNvSpPr>
          <p:nvPr>
            <p:ph type="body" sz="quarter" idx="15"/>
          </p:nvPr>
        </p:nvSpPr>
        <p:spPr>
          <a:xfrm>
            <a:off x="572714" y="2441744"/>
            <a:ext cx="1084681" cy="1761979"/>
          </a:xfrm>
        </p:spPr>
        <p:txBody>
          <a:bodyPr anchor="ctr">
            <a:noAutofit/>
          </a:bodyPr>
          <a:lstStyle>
            <a:lvl1pPr>
              <a:defRPr sz="2700" b="1">
                <a:solidFill>
                  <a:schemeClr val="bg1"/>
                </a:solidFill>
              </a:defRPr>
            </a:lvl1pPr>
          </a:lstStyle>
          <a:p>
            <a:pPr lvl="0"/>
            <a:r>
              <a:rPr lang="en-US" dirty="0"/>
              <a:t>Click</a:t>
            </a:r>
          </a:p>
        </p:txBody>
      </p:sp>
      <p:sp>
        <p:nvSpPr>
          <p:cNvPr id="81" name="Text Placeholder 2"/>
          <p:cNvSpPr>
            <a:spLocks noGrp="1"/>
          </p:cNvSpPr>
          <p:nvPr>
            <p:ph type="body" sz="quarter" idx="16"/>
          </p:nvPr>
        </p:nvSpPr>
        <p:spPr>
          <a:xfrm>
            <a:off x="1668087" y="3099439"/>
            <a:ext cx="2058591" cy="1104272"/>
          </a:xfrm>
        </p:spPr>
        <p:txBody>
          <a:bodyPr/>
          <a:lstStyle>
            <a:lvl1pPr algn="l">
              <a:defRPr sz="1050">
                <a:solidFill>
                  <a:schemeClr val="bg1"/>
                </a:solidFill>
              </a:defRPr>
            </a:lvl1pPr>
          </a:lstStyle>
          <a:p>
            <a:pPr lvl="0"/>
            <a:r>
              <a:rPr lang="en-US" dirty="0"/>
              <a:t>Click to edit Master text styles</a:t>
            </a:r>
          </a:p>
        </p:txBody>
      </p:sp>
      <p:sp>
        <p:nvSpPr>
          <p:cNvPr id="3" name="Text Placeholder 2"/>
          <p:cNvSpPr>
            <a:spLocks noGrp="1"/>
          </p:cNvSpPr>
          <p:nvPr>
            <p:ph type="body" sz="quarter" idx="11"/>
          </p:nvPr>
        </p:nvSpPr>
        <p:spPr>
          <a:xfrm>
            <a:off x="1668087" y="1059417"/>
            <a:ext cx="2058591" cy="486966"/>
          </a:xfrm>
        </p:spPr>
        <p:txBody>
          <a:bodyPr anchor="ctr"/>
          <a:lstStyle>
            <a:lvl1pPr algn="l">
              <a:defRPr>
                <a:solidFill>
                  <a:schemeClr val="bg1"/>
                </a:solidFill>
              </a:defRPr>
            </a:lvl1pPr>
          </a:lstStyle>
          <a:p>
            <a:pPr lvl="0"/>
            <a:r>
              <a:rPr lang="en-US" dirty="0"/>
              <a:t>Click to edit Master text styles</a:t>
            </a:r>
          </a:p>
        </p:txBody>
      </p:sp>
      <p:sp>
        <p:nvSpPr>
          <p:cNvPr id="5" name="Title Placeholder 10"/>
          <p:cNvSpPr>
            <a:spLocks noGrp="1"/>
          </p:cNvSpPr>
          <p:nvPr>
            <p:ph type="title"/>
          </p:nvPr>
        </p:nvSpPr>
        <p:spPr>
          <a:xfrm>
            <a:off x="0" y="141686"/>
            <a:ext cx="9144000" cy="404840"/>
          </a:xfrm>
          <a:prstGeom prst="rect">
            <a:avLst/>
          </a:prstGeom>
        </p:spPr>
        <p:txBody>
          <a:bodyPr rtlCol="0">
            <a:normAutofit/>
          </a:bodyPr>
          <a:lstStyle/>
          <a:p>
            <a:r>
              <a:rPr lang="en-US" dirty="0"/>
              <a:t>Click to edit Master title style</a:t>
            </a:r>
          </a:p>
        </p:txBody>
      </p:sp>
      <p:sp>
        <p:nvSpPr>
          <p:cNvPr id="8" name="Text Placeholder 7"/>
          <p:cNvSpPr>
            <a:spLocks noGrp="1"/>
          </p:cNvSpPr>
          <p:nvPr>
            <p:ph type="body" sz="quarter" idx="10"/>
          </p:nvPr>
        </p:nvSpPr>
        <p:spPr>
          <a:xfrm>
            <a:off x="0" y="546525"/>
            <a:ext cx="9144000" cy="685800"/>
          </a:xfrm>
        </p:spPr>
        <p:txBody>
          <a:bodyPr/>
          <a:lstStyle/>
          <a:p>
            <a:pPr lvl="0"/>
            <a:r>
              <a:rPr lang="en-US" dirty="0"/>
              <a:t>Click to edit Master text styles</a:t>
            </a:r>
          </a:p>
        </p:txBody>
      </p:sp>
      <p:sp>
        <p:nvSpPr>
          <p:cNvPr id="74" name="Text Placeholder 73"/>
          <p:cNvSpPr>
            <a:spLocks noGrp="1"/>
          </p:cNvSpPr>
          <p:nvPr>
            <p:ph type="body" sz="quarter" idx="12"/>
          </p:nvPr>
        </p:nvSpPr>
        <p:spPr>
          <a:xfrm>
            <a:off x="572714" y="1059421"/>
            <a:ext cx="1084681" cy="1304564"/>
          </a:xfrm>
        </p:spPr>
        <p:txBody>
          <a:bodyPr anchor="ctr">
            <a:noAutofit/>
          </a:bodyPr>
          <a:lstStyle>
            <a:lvl1pPr>
              <a:defRPr sz="2700" b="1">
                <a:solidFill>
                  <a:schemeClr val="bg1"/>
                </a:solidFill>
              </a:defRPr>
            </a:lvl1pPr>
          </a:lstStyle>
          <a:p>
            <a:pPr lvl="0"/>
            <a:r>
              <a:rPr lang="en-US" dirty="0"/>
              <a:t>Click</a:t>
            </a:r>
          </a:p>
        </p:txBody>
      </p:sp>
      <p:sp>
        <p:nvSpPr>
          <p:cNvPr id="75" name="Text Placeholder 2"/>
          <p:cNvSpPr>
            <a:spLocks noGrp="1"/>
          </p:cNvSpPr>
          <p:nvPr>
            <p:ph type="body" sz="quarter" idx="13"/>
          </p:nvPr>
        </p:nvSpPr>
        <p:spPr>
          <a:xfrm>
            <a:off x="1668087" y="1547667"/>
            <a:ext cx="2058591" cy="809543"/>
          </a:xfrm>
        </p:spPr>
        <p:txBody>
          <a:bodyPr/>
          <a:lstStyle>
            <a:lvl1pPr algn="l">
              <a:defRPr sz="1050">
                <a:solidFill>
                  <a:schemeClr val="bg1"/>
                </a:solidFill>
              </a:defRPr>
            </a:lvl1pPr>
          </a:lstStyle>
          <a:p>
            <a:pPr lvl="0"/>
            <a:r>
              <a:rPr lang="en-US" dirty="0"/>
              <a:t>Click to edit Master text styles</a:t>
            </a:r>
          </a:p>
        </p:txBody>
      </p:sp>
      <p:sp>
        <p:nvSpPr>
          <p:cNvPr id="82" name="Text Placeholder 73"/>
          <p:cNvSpPr>
            <a:spLocks noGrp="1"/>
          </p:cNvSpPr>
          <p:nvPr>
            <p:ph type="body" sz="quarter" idx="17"/>
          </p:nvPr>
        </p:nvSpPr>
        <p:spPr>
          <a:xfrm>
            <a:off x="3811401" y="1059421"/>
            <a:ext cx="1561735" cy="1304564"/>
          </a:xfrm>
        </p:spPr>
        <p:txBody>
          <a:bodyPr anchor="ctr">
            <a:normAutofit/>
          </a:bodyPr>
          <a:lstStyle>
            <a:lvl1pPr>
              <a:defRPr sz="2700" b="1">
                <a:solidFill>
                  <a:schemeClr val="bg1"/>
                </a:solidFill>
              </a:defRPr>
            </a:lvl1pPr>
          </a:lstStyle>
          <a:p>
            <a:pPr lvl="0"/>
            <a:r>
              <a:rPr lang="en-US" dirty="0"/>
              <a:t>Click</a:t>
            </a:r>
          </a:p>
        </p:txBody>
      </p:sp>
      <p:sp>
        <p:nvSpPr>
          <p:cNvPr id="83" name="Text Placeholder 2"/>
          <p:cNvSpPr>
            <a:spLocks noGrp="1"/>
          </p:cNvSpPr>
          <p:nvPr>
            <p:ph type="body" sz="quarter" idx="18"/>
          </p:nvPr>
        </p:nvSpPr>
        <p:spPr>
          <a:xfrm>
            <a:off x="3811218" y="2371971"/>
            <a:ext cx="1561917" cy="433583"/>
          </a:xfrm>
        </p:spPr>
        <p:txBody>
          <a:bodyPr anchor="ctr"/>
          <a:lstStyle>
            <a:lvl1pPr algn="ctr">
              <a:defRPr>
                <a:solidFill>
                  <a:schemeClr val="bg1"/>
                </a:solidFill>
              </a:defRPr>
            </a:lvl1pPr>
          </a:lstStyle>
          <a:p>
            <a:pPr lvl="0"/>
            <a:r>
              <a:rPr lang="en-US" dirty="0"/>
              <a:t>Click to edit Master text styles</a:t>
            </a:r>
          </a:p>
        </p:txBody>
      </p:sp>
      <p:sp>
        <p:nvSpPr>
          <p:cNvPr id="84" name="Text Placeholder 2"/>
          <p:cNvSpPr>
            <a:spLocks noGrp="1"/>
          </p:cNvSpPr>
          <p:nvPr>
            <p:ph type="body" sz="quarter" idx="19"/>
          </p:nvPr>
        </p:nvSpPr>
        <p:spPr>
          <a:xfrm>
            <a:off x="3811218" y="2813535"/>
            <a:ext cx="1561917" cy="1390176"/>
          </a:xfrm>
        </p:spPr>
        <p:txBody>
          <a:bodyPr/>
          <a:lstStyle>
            <a:lvl1pPr algn="ctr">
              <a:defRPr sz="1050">
                <a:solidFill>
                  <a:schemeClr val="bg1"/>
                </a:solidFill>
              </a:defRPr>
            </a:lvl1pPr>
          </a:lstStyle>
          <a:p>
            <a:pPr lvl="0"/>
            <a:r>
              <a:rPr lang="en-US" dirty="0"/>
              <a:t>Click to edit Master text styles</a:t>
            </a:r>
          </a:p>
        </p:txBody>
      </p:sp>
      <p:sp>
        <p:nvSpPr>
          <p:cNvPr id="85" name="Text Placeholder 2"/>
          <p:cNvSpPr>
            <a:spLocks noGrp="1"/>
          </p:cNvSpPr>
          <p:nvPr>
            <p:ph type="body" sz="quarter" idx="20"/>
          </p:nvPr>
        </p:nvSpPr>
        <p:spPr>
          <a:xfrm>
            <a:off x="6553456" y="1063793"/>
            <a:ext cx="2058591" cy="657709"/>
          </a:xfrm>
        </p:spPr>
        <p:txBody>
          <a:bodyPr anchor="ctr"/>
          <a:lstStyle>
            <a:lvl1pPr algn="l">
              <a:defRPr>
                <a:solidFill>
                  <a:schemeClr val="bg1"/>
                </a:solidFill>
              </a:defRPr>
            </a:lvl1pPr>
          </a:lstStyle>
          <a:p>
            <a:pPr lvl="0"/>
            <a:r>
              <a:rPr lang="en-US" dirty="0"/>
              <a:t>Click to edit Master text styles</a:t>
            </a:r>
          </a:p>
        </p:txBody>
      </p:sp>
      <p:sp>
        <p:nvSpPr>
          <p:cNvPr id="86" name="Text Placeholder 73"/>
          <p:cNvSpPr>
            <a:spLocks noGrp="1"/>
          </p:cNvSpPr>
          <p:nvPr>
            <p:ph type="body" sz="quarter" idx="21"/>
          </p:nvPr>
        </p:nvSpPr>
        <p:spPr>
          <a:xfrm>
            <a:off x="5458061" y="1063799"/>
            <a:ext cx="1084681" cy="1761979"/>
          </a:xfrm>
        </p:spPr>
        <p:txBody>
          <a:bodyPr anchor="ctr">
            <a:noAutofit/>
          </a:bodyPr>
          <a:lstStyle>
            <a:lvl1pPr>
              <a:defRPr sz="2700" b="1">
                <a:solidFill>
                  <a:schemeClr val="bg1"/>
                </a:solidFill>
              </a:defRPr>
            </a:lvl1pPr>
          </a:lstStyle>
          <a:p>
            <a:pPr lvl="0"/>
            <a:r>
              <a:rPr lang="en-US" dirty="0"/>
              <a:t>Click</a:t>
            </a:r>
          </a:p>
        </p:txBody>
      </p:sp>
      <p:sp>
        <p:nvSpPr>
          <p:cNvPr id="87" name="Text Placeholder 2"/>
          <p:cNvSpPr>
            <a:spLocks noGrp="1"/>
          </p:cNvSpPr>
          <p:nvPr>
            <p:ph type="body" sz="quarter" idx="22"/>
          </p:nvPr>
        </p:nvSpPr>
        <p:spPr>
          <a:xfrm>
            <a:off x="6553456" y="1721494"/>
            <a:ext cx="2058591" cy="1104272"/>
          </a:xfrm>
        </p:spPr>
        <p:txBody>
          <a:bodyPr/>
          <a:lstStyle>
            <a:lvl1pPr algn="l">
              <a:defRPr sz="1050">
                <a:solidFill>
                  <a:schemeClr val="bg1"/>
                </a:solidFill>
              </a:defRPr>
            </a:lvl1pPr>
          </a:lstStyle>
          <a:p>
            <a:pPr lvl="0"/>
            <a:r>
              <a:rPr lang="en-US" dirty="0"/>
              <a:t>Click to edit Master text styles</a:t>
            </a:r>
          </a:p>
        </p:txBody>
      </p:sp>
      <p:sp>
        <p:nvSpPr>
          <p:cNvPr id="88" name="Text Placeholder 2"/>
          <p:cNvSpPr>
            <a:spLocks noGrp="1"/>
          </p:cNvSpPr>
          <p:nvPr>
            <p:ph type="body" sz="quarter" idx="23"/>
          </p:nvPr>
        </p:nvSpPr>
        <p:spPr>
          <a:xfrm>
            <a:off x="6552859" y="2901854"/>
            <a:ext cx="2058591" cy="484015"/>
          </a:xfrm>
        </p:spPr>
        <p:txBody>
          <a:bodyPr anchor="ctr"/>
          <a:lstStyle>
            <a:lvl1pPr algn="l">
              <a:defRPr>
                <a:solidFill>
                  <a:schemeClr val="bg1"/>
                </a:solidFill>
              </a:defRPr>
            </a:lvl1pPr>
          </a:lstStyle>
          <a:p>
            <a:pPr lvl="0"/>
            <a:r>
              <a:rPr lang="en-US" dirty="0"/>
              <a:t>Click to edit Master text styles</a:t>
            </a:r>
          </a:p>
        </p:txBody>
      </p:sp>
      <p:sp>
        <p:nvSpPr>
          <p:cNvPr id="89" name="Text Placeholder 73"/>
          <p:cNvSpPr>
            <a:spLocks noGrp="1"/>
          </p:cNvSpPr>
          <p:nvPr>
            <p:ph type="body" sz="quarter" idx="24"/>
          </p:nvPr>
        </p:nvSpPr>
        <p:spPr>
          <a:xfrm>
            <a:off x="5457464" y="2901856"/>
            <a:ext cx="1084681" cy="1304564"/>
          </a:xfrm>
        </p:spPr>
        <p:txBody>
          <a:bodyPr anchor="ctr">
            <a:noAutofit/>
          </a:bodyPr>
          <a:lstStyle>
            <a:lvl1pPr>
              <a:defRPr sz="2700" b="1">
                <a:solidFill>
                  <a:schemeClr val="bg1"/>
                </a:solidFill>
              </a:defRPr>
            </a:lvl1pPr>
          </a:lstStyle>
          <a:p>
            <a:pPr lvl="0"/>
            <a:r>
              <a:rPr lang="en-US" dirty="0"/>
              <a:t>Click</a:t>
            </a:r>
          </a:p>
        </p:txBody>
      </p:sp>
      <p:sp>
        <p:nvSpPr>
          <p:cNvPr id="90" name="Text Placeholder 2"/>
          <p:cNvSpPr>
            <a:spLocks noGrp="1"/>
          </p:cNvSpPr>
          <p:nvPr>
            <p:ph type="body" sz="quarter" idx="25"/>
          </p:nvPr>
        </p:nvSpPr>
        <p:spPr>
          <a:xfrm>
            <a:off x="6552859" y="3390104"/>
            <a:ext cx="2058591" cy="809543"/>
          </a:xfrm>
        </p:spPr>
        <p:txBody>
          <a:bodyPr/>
          <a:lstStyle>
            <a:lvl1pPr algn="l">
              <a:defRPr sz="105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4171630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80">
                                          <p:stCondLst>
                                            <p:cond delay="0"/>
                                          </p:stCondLst>
                                        </p:cTn>
                                        <p:tgtEl>
                                          <p:spTgt spid="21"/>
                                        </p:tgtEl>
                                      </p:cBhvr>
                                    </p:animEffect>
                                    <p:anim calcmode="lin" valueType="num">
                                      <p:cBhvr>
                                        <p:cTn id="4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9" dur="26">
                                          <p:stCondLst>
                                            <p:cond delay="650"/>
                                          </p:stCondLst>
                                        </p:cTn>
                                        <p:tgtEl>
                                          <p:spTgt spid="21"/>
                                        </p:tgtEl>
                                      </p:cBhvr>
                                      <p:to x="100000" y="60000"/>
                                    </p:animScale>
                                    <p:animScale>
                                      <p:cBhvr>
                                        <p:cTn id="50" dur="166" decel="50000">
                                          <p:stCondLst>
                                            <p:cond delay="676"/>
                                          </p:stCondLst>
                                        </p:cTn>
                                        <p:tgtEl>
                                          <p:spTgt spid="21"/>
                                        </p:tgtEl>
                                      </p:cBhvr>
                                      <p:to x="100000" y="100000"/>
                                    </p:animScale>
                                    <p:animScale>
                                      <p:cBhvr>
                                        <p:cTn id="51" dur="26">
                                          <p:stCondLst>
                                            <p:cond delay="1312"/>
                                          </p:stCondLst>
                                        </p:cTn>
                                        <p:tgtEl>
                                          <p:spTgt spid="21"/>
                                        </p:tgtEl>
                                      </p:cBhvr>
                                      <p:to x="100000" y="80000"/>
                                    </p:animScale>
                                    <p:animScale>
                                      <p:cBhvr>
                                        <p:cTn id="52" dur="166" decel="50000">
                                          <p:stCondLst>
                                            <p:cond delay="1338"/>
                                          </p:stCondLst>
                                        </p:cTn>
                                        <p:tgtEl>
                                          <p:spTgt spid="21"/>
                                        </p:tgtEl>
                                      </p:cBhvr>
                                      <p:to x="100000" y="100000"/>
                                    </p:animScale>
                                    <p:animScale>
                                      <p:cBhvr>
                                        <p:cTn id="53" dur="26">
                                          <p:stCondLst>
                                            <p:cond delay="1642"/>
                                          </p:stCondLst>
                                        </p:cTn>
                                        <p:tgtEl>
                                          <p:spTgt spid="21"/>
                                        </p:tgtEl>
                                      </p:cBhvr>
                                      <p:to x="100000" y="90000"/>
                                    </p:animScale>
                                    <p:animScale>
                                      <p:cBhvr>
                                        <p:cTn id="54" dur="166" decel="50000">
                                          <p:stCondLst>
                                            <p:cond delay="1668"/>
                                          </p:stCondLst>
                                        </p:cTn>
                                        <p:tgtEl>
                                          <p:spTgt spid="21"/>
                                        </p:tgtEl>
                                      </p:cBhvr>
                                      <p:to x="100000" y="100000"/>
                                    </p:animScale>
                                    <p:animScale>
                                      <p:cBhvr>
                                        <p:cTn id="55" dur="26">
                                          <p:stCondLst>
                                            <p:cond delay="1808"/>
                                          </p:stCondLst>
                                        </p:cTn>
                                        <p:tgtEl>
                                          <p:spTgt spid="21"/>
                                        </p:tgtEl>
                                      </p:cBhvr>
                                      <p:to x="100000" y="95000"/>
                                    </p:animScale>
                                    <p:animScale>
                                      <p:cBhvr>
                                        <p:cTn id="56" dur="166" decel="50000">
                                          <p:stCondLst>
                                            <p:cond delay="1834"/>
                                          </p:stCondLst>
                                        </p:cTn>
                                        <p:tgtEl>
                                          <p:spTgt spid="21"/>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down)">
                                      <p:cBhvr>
                                        <p:cTn id="61" dur="580">
                                          <p:stCondLst>
                                            <p:cond delay="0"/>
                                          </p:stCondLst>
                                        </p:cTn>
                                        <p:tgtEl>
                                          <p:spTgt spid="22"/>
                                        </p:tgtEl>
                                      </p:cBhvr>
                                    </p:animEffect>
                                    <p:anim calcmode="lin" valueType="num">
                                      <p:cBhvr>
                                        <p:cTn id="62"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67" dur="26">
                                          <p:stCondLst>
                                            <p:cond delay="650"/>
                                          </p:stCondLst>
                                        </p:cTn>
                                        <p:tgtEl>
                                          <p:spTgt spid="22"/>
                                        </p:tgtEl>
                                      </p:cBhvr>
                                      <p:to x="100000" y="60000"/>
                                    </p:animScale>
                                    <p:animScale>
                                      <p:cBhvr>
                                        <p:cTn id="68" dur="166" decel="50000">
                                          <p:stCondLst>
                                            <p:cond delay="676"/>
                                          </p:stCondLst>
                                        </p:cTn>
                                        <p:tgtEl>
                                          <p:spTgt spid="22"/>
                                        </p:tgtEl>
                                      </p:cBhvr>
                                      <p:to x="100000" y="100000"/>
                                    </p:animScale>
                                    <p:animScale>
                                      <p:cBhvr>
                                        <p:cTn id="69" dur="26">
                                          <p:stCondLst>
                                            <p:cond delay="1312"/>
                                          </p:stCondLst>
                                        </p:cTn>
                                        <p:tgtEl>
                                          <p:spTgt spid="22"/>
                                        </p:tgtEl>
                                      </p:cBhvr>
                                      <p:to x="100000" y="80000"/>
                                    </p:animScale>
                                    <p:animScale>
                                      <p:cBhvr>
                                        <p:cTn id="70" dur="166" decel="50000">
                                          <p:stCondLst>
                                            <p:cond delay="1338"/>
                                          </p:stCondLst>
                                        </p:cTn>
                                        <p:tgtEl>
                                          <p:spTgt spid="22"/>
                                        </p:tgtEl>
                                      </p:cBhvr>
                                      <p:to x="100000" y="100000"/>
                                    </p:animScale>
                                    <p:animScale>
                                      <p:cBhvr>
                                        <p:cTn id="71" dur="26">
                                          <p:stCondLst>
                                            <p:cond delay="1642"/>
                                          </p:stCondLst>
                                        </p:cTn>
                                        <p:tgtEl>
                                          <p:spTgt spid="22"/>
                                        </p:tgtEl>
                                      </p:cBhvr>
                                      <p:to x="100000" y="90000"/>
                                    </p:animScale>
                                    <p:animScale>
                                      <p:cBhvr>
                                        <p:cTn id="72" dur="166" decel="50000">
                                          <p:stCondLst>
                                            <p:cond delay="1668"/>
                                          </p:stCondLst>
                                        </p:cTn>
                                        <p:tgtEl>
                                          <p:spTgt spid="22"/>
                                        </p:tgtEl>
                                      </p:cBhvr>
                                      <p:to x="100000" y="100000"/>
                                    </p:animScale>
                                    <p:animScale>
                                      <p:cBhvr>
                                        <p:cTn id="73" dur="26">
                                          <p:stCondLst>
                                            <p:cond delay="1808"/>
                                          </p:stCondLst>
                                        </p:cTn>
                                        <p:tgtEl>
                                          <p:spTgt spid="22"/>
                                        </p:tgtEl>
                                      </p:cBhvr>
                                      <p:to x="100000" y="95000"/>
                                    </p:animScale>
                                    <p:animScale>
                                      <p:cBhvr>
                                        <p:cTn id="74" dur="166" decel="50000">
                                          <p:stCondLst>
                                            <p:cond delay="1834"/>
                                          </p:stCondLst>
                                        </p:cTn>
                                        <p:tgtEl>
                                          <p:spTgt spid="2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White">
    <p:spTree>
      <p:nvGrpSpPr>
        <p:cNvPr id="1" name=""/>
        <p:cNvGrpSpPr/>
        <p:nvPr/>
      </p:nvGrpSpPr>
      <p:grpSpPr>
        <a:xfrm>
          <a:off x="0" y="0"/>
          <a:ext cx="0" cy="0"/>
          <a:chOff x="0" y="0"/>
          <a:chExt cx="0" cy="0"/>
        </a:xfrm>
      </p:grpSpPr>
      <p:sp>
        <p:nvSpPr>
          <p:cNvPr id="18" name="Picture Placeholder 3"/>
          <p:cNvSpPr>
            <a:spLocks noGrp="1"/>
          </p:cNvSpPr>
          <p:nvPr>
            <p:ph type="pic" sz="quarter" idx="17"/>
          </p:nvPr>
        </p:nvSpPr>
        <p:spPr>
          <a:xfrm>
            <a:off x="6323978" y="1062272"/>
            <a:ext cx="1910953" cy="1914525"/>
          </a:xfrm>
          <a:prstGeom prst="ellipse">
            <a:avLst/>
          </a:prstGeom>
        </p:spPr>
        <p:txBody>
          <a:bodyPr rtlCol="0">
            <a:noAutofit/>
          </a:bodyPr>
          <a:lstStyle/>
          <a:p>
            <a:pPr lvl="0"/>
            <a:endParaRPr lang="en-US" noProof="0"/>
          </a:p>
        </p:txBody>
      </p:sp>
      <p:sp>
        <p:nvSpPr>
          <p:cNvPr id="16" name="Picture Placeholder 3"/>
          <p:cNvSpPr>
            <a:spLocks noGrp="1"/>
          </p:cNvSpPr>
          <p:nvPr>
            <p:ph type="pic" sz="quarter" idx="15"/>
          </p:nvPr>
        </p:nvSpPr>
        <p:spPr>
          <a:xfrm>
            <a:off x="3615147" y="1062272"/>
            <a:ext cx="1910953" cy="1914525"/>
          </a:xfrm>
          <a:prstGeom prst="ellipse">
            <a:avLst/>
          </a:prstGeom>
        </p:spPr>
        <p:txBody>
          <a:bodyPr rtlCol="0">
            <a:noAutofit/>
          </a:bodyPr>
          <a:lstStyle/>
          <a:p>
            <a:pPr lvl="0"/>
            <a:endParaRPr lang="en-US" noProof="0"/>
          </a:p>
        </p:txBody>
      </p:sp>
      <p:sp>
        <p:nvSpPr>
          <p:cNvPr id="4" name="Picture Placeholder 3"/>
          <p:cNvSpPr>
            <a:spLocks noGrp="1"/>
          </p:cNvSpPr>
          <p:nvPr>
            <p:ph type="pic" sz="quarter" idx="14"/>
          </p:nvPr>
        </p:nvSpPr>
        <p:spPr>
          <a:xfrm>
            <a:off x="906078" y="1062272"/>
            <a:ext cx="1910953" cy="1914525"/>
          </a:xfrm>
          <a:prstGeom prst="ellipse">
            <a:avLst/>
          </a:prstGeom>
        </p:spPr>
        <p:txBody>
          <a:bodyPr rtlCol="0">
            <a:noAutofit/>
          </a:bodyPr>
          <a:lstStyle/>
          <a:p>
            <a:pPr lvl="0"/>
            <a:endParaRPr lang="en-US" noProof="0"/>
          </a:p>
        </p:txBody>
      </p:sp>
      <p:sp>
        <p:nvSpPr>
          <p:cNvPr id="3" name="Content Placeholder 2"/>
          <p:cNvSpPr>
            <a:spLocks noGrp="1"/>
          </p:cNvSpPr>
          <p:nvPr>
            <p:ph idx="1"/>
          </p:nvPr>
        </p:nvSpPr>
        <p:spPr>
          <a:xfrm>
            <a:off x="527469"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6"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3" name="Content Placeholder 2"/>
          <p:cNvSpPr>
            <a:spLocks noGrp="1"/>
          </p:cNvSpPr>
          <p:nvPr>
            <p:ph idx="24"/>
          </p:nvPr>
        </p:nvSpPr>
        <p:spPr>
          <a:xfrm>
            <a:off x="3236741"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4" name="Content Placeholder 2"/>
          <p:cNvSpPr>
            <a:spLocks noGrp="1"/>
          </p:cNvSpPr>
          <p:nvPr>
            <p:ph idx="25"/>
          </p:nvPr>
        </p:nvSpPr>
        <p:spPr>
          <a:xfrm>
            <a:off x="5938125"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867166418"/>
      </p:ext>
    </p:extLst>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Blue">
    <p:spTree>
      <p:nvGrpSpPr>
        <p:cNvPr id="1" name=""/>
        <p:cNvGrpSpPr/>
        <p:nvPr/>
      </p:nvGrpSpPr>
      <p:grpSpPr>
        <a:xfrm>
          <a:off x="0" y="0"/>
          <a:ext cx="0" cy="0"/>
          <a:chOff x="0" y="0"/>
          <a:chExt cx="0" cy="0"/>
        </a:xfrm>
      </p:grpSpPr>
      <p:sp>
        <p:nvSpPr>
          <p:cNvPr id="13" name="Rectangle 1"/>
          <p:cNvSpPr/>
          <p:nvPr userDrawn="1"/>
        </p:nvSpPr>
        <p:spPr>
          <a:xfrm>
            <a:off x="804863" y="903685"/>
            <a:ext cx="2119312"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14" name="Rectangle 13"/>
          <p:cNvSpPr/>
          <p:nvPr userDrawn="1"/>
        </p:nvSpPr>
        <p:spPr>
          <a:xfrm>
            <a:off x="3509963" y="903685"/>
            <a:ext cx="2120900"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15" name="Rectangle 14"/>
          <p:cNvSpPr/>
          <p:nvPr userDrawn="1"/>
        </p:nvSpPr>
        <p:spPr>
          <a:xfrm>
            <a:off x="6211888" y="903685"/>
            <a:ext cx="2119312"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4" name="Picture Placeholder 3"/>
          <p:cNvSpPr>
            <a:spLocks noGrp="1"/>
          </p:cNvSpPr>
          <p:nvPr>
            <p:ph type="pic" sz="quarter" idx="14"/>
          </p:nvPr>
        </p:nvSpPr>
        <p:spPr>
          <a:xfrm>
            <a:off x="906078" y="1062272"/>
            <a:ext cx="1910953" cy="1914525"/>
          </a:xfrm>
          <a:prstGeom prst="ellipse">
            <a:avLst/>
          </a:prstGeom>
          <a:solidFill>
            <a:srgbClr val="0097DC"/>
          </a:solidFill>
        </p:spPr>
        <p:txBody>
          <a:bodyPr rtlCol="0">
            <a:noAutofit/>
          </a:bodyPr>
          <a:lstStyle/>
          <a:p>
            <a:pPr lvl="0"/>
            <a:endParaRPr lang="en-US" noProof="0"/>
          </a:p>
        </p:txBody>
      </p:sp>
      <p:sp>
        <p:nvSpPr>
          <p:cNvPr id="18" name="Picture Placeholder 3"/>
          <p:cNvSpPr>
            <a:spLocks noGrp="1"/>
          </p:cNvSpPr>
          <p:nvPr>
            <p:ph type="pic" sz="quarter" idx="17"/>
          </p:nvPr>
        </p:nvSpPr>
        <p:spPr>
          <a:xfrm>
            <a:off x="6323978" y="1062272"/>
            <a:ext cx="1910953" cy="1914525"/>
          </a:xfrm>
          <a:prstGeom prst="ellipse">
            <a:avLst/>
          </a:prstGeom>
        </p:spPr>
        <p:txBody>
          <a:bodyPr rtlCol="0">
            <a:noAutofit/>
          </a:bodyPr>
          <a:lstStyle/>
          <a:p>
            <a:pPr lvl="0"/>
            <a:endParaRPr lang="en-US" noProof="0"/>
          </a:p>
        </p:txBody>
      </p:sp>
      <p:sp>
        <p:nvSpPr>
          <p:cNvPr id="16" name="Picture Placeholder 3"/>
          <p:cNvSpPr>
            <a:spLocks noGrp="1"/>
          </p:cNvSpPr>
          <p:nvPr>
            <p:ph type="pic" sz="quarter" idx="15"/>
          </p:nvPr>
        </p:nvSpPr>
        <p:spPr>
          <a:xfrm>
            <a:off x="3615147" y="1062272"/>
            <a:ext cx="1910953" cy="1914525"/>
          </a:xfrm>
          <a:prstGeom prst="ellipse">
            <a:avLst/>
          </a:prstGeom>
        </p:spPr>
        <p:txBody>
          <a:bodyPr rtlCol="0">
            <a:noAutofit/>
          </a:bodyPr>
          <a:lstStyle/>
          <a:p>
            <a:pPr lvl="0"/>
            <a:endParaRPr lang="en-US" noProof="0"/>
          </a:p>
        </p:txBody>
      </p:sp>
      <p:sp>
        <p:nvSpPr>
          <p:cNvPr id="3" name="Content Placeholder 2"/>
          <p:cNvSpPr>
            <a:spLocks noGrp="1"/>
          </p:cNvSpPr>
          <p:nvPr>
            <p:ph idx="1"/>
          </p:nvPr>
        </p:nvSpPr>
        <p:spPr>
          <a:xfrm>
            <a:off x="905511"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3" name="Content Placeholder 2"/>
          <p:cNvSpPr>
            <a:spLocks noGrp="1"/>
          </p:cNvSpPr>
          <p:nvPr>
            <p:ph idx="18"/>
          </p:nvPr>
        </p:nvSpPr>
        <p:spPr>
          <a:xfrm>
            <a:off x="3614783"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4" name="Content Placeholder 2"/>
          <p:cNvSpPr>
            <a:spLocks noGrp="1"/>
          </p:cNvSpPr>
          <p:nvPr>
            <p:ph idx="19"/>
          </p:nvPr>
        </p:nvSpPr>
        <p:spPr>
          <a:xfrm>
            <a:off x="6323968"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6"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31194888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Square">
    <p:spTree>
      <p:nvGrpSpPr>
        <p:cNvPr id="1" name=""/>
        <p:cNvGrpSpPr/>
        <p:nvPr/>
      </p:nvGrpSpPr>
      <p:grpSpPr>
        <a:xfrm>
          <a:off x="0" y="0"/>
          <a:ext cx="0" cy="0"/>
          <a:chOff x="0" y="0"/>
          <a:chExt cx="0" cy="0"/>
        </a:xfrm>
      </p:grpSpPr>
      <p:sp>
        <p:nvSpPr>
          <p:cNvPr id="13" name="Content Placeholder 2"/>
          <p:cNvSpPr>
            <a:spLocks noGrp="1"/>
          </p:cNvSpPr>
          <p:nvPr>
            <p:ph idx="24"/>
          </p:nvPr>
        </p:nvSpPr>
        <p:spPr>
          <a:xfrm>
            <a:off x="3614569"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4" name="Content Placeholder 2"/>
          <p:cNvSpPr>
            <a:spLocks noGrp="1"/>
          </p:cNvSpPr>
          <p:nvPr>
            <p:ph idx="25"/>
          </p:nvPr>
        </p:nvSpPr>
        <p:spPr>
          <a:xfrm>
            <a:off x="6316167"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5" name="Picture Placeholder 3"/>
          <p:cNvSpPr>
            <a:spLocks noGrp="1"/>
          </p:cNvSpPr>
          <p:nvPr>
            <p:ph type="pic" sz="quarter" idx="17"/>
          </p:nvPr>
        </p:nvSpPr>
        <p:spPr>
          <a:xfrm>
            <a:off x="6323978" y="1062272"/>
            <a:ext cx="1910953" cy="1914525"/>
          </a:xfrm>
          <a:prstGeom prst="rect">
            <a:avLst/>
          </a:prstGeom>
        </p:spPr>
        <p:txBody>
          <a:bodyPr rtlCol="0">
            <a:noAutofit/>
          </a:bodyPr>
          <a:lstStyle/>
          <a:p>
            <a:pPr lvl="0"/>
            <a:endParaRPr lang="en-US" noProof="0"/>
          </a:p>
        </p:txBody>
      </p:sp>
      <p:sp>
        <p:nvSpPr>
          <p:cNvPr id="6" name="Picture Placeholder 3"/>
          <p:cNvSpPr>
            <a:spLocks noGrp="1"/>
          </p:cNvSpPr>
          <p:nvPr>
            <p:ph type="pic" sz="quarter" idx="15"/>
          </p:nvPr>
        </p:nvSpPr>
        <p:spPr>
          <a:xfrm>
            <a:off x="3615147" y="1062272"/>
            <a:ext cx="1910953" cy="1914525"/>
          </a:xfrm>
          <a:prstGeom prst="rect">
            <a:avLst/>
          </a:prstGeom>
        </p:spPr>
        <p:txBody>
          <a:bodyPr rtlCol="0">
            <a:noAutofit/>
          </a:bodyPr>
          <a:lstStyle/>
          <a:p>
            <a:pPr lvl="0"/>
            <a:endParaRPr lang="en-US" noProof="0"/>
          </a:p>
        </p:txBody>
      </p:sp>
      <p:sp>
        <p:nvSpPr>
          <p:cNvPr id="7" name="Picture Placeholder 3"/>
          <p:cNvSpPr>
            <a:spLocks noGrp="1"/>
          </p:cNvSpPr>
          <p:nvPr>
            <p:ph type="pic" sz="quarter" idx="14"/>
          </p:nvPr>
        </p:nvSpPr>
        <p:spPr>
          <a:xfrm>
            <a:off x="906078" y="1062272"/>
            <a:ext cx="1910953" cy="1914525"/>
          </a:xfrm>
          <a:prstGeom prst="rect">
            <a:avLst/>
          </a:prstGeom>
        </p:spPr>
        <p:txBody>
          <a:bodyPr rtlCol="0">
            <a:noAutofit/>
          </a:bodyPr>
          <a:lstStyle/>
          <a:p>
            <a:pPr lvl="0"/>
            <a:endParaRPr lang="en-US" noProof="0"/>
          </a:p>
        </p:txBody>
      </p:sp>
      <p:sp>
        <p:nvSpPr>
          <p:cNvPr id="8" name="Content Placeholder 2"/>
          <p:cNvSpPr>
            <a:spLocks noGrp="1"/>
          </p:cNvSpPr>
          <p:nvPr>
            <p:ph idx="1"/>
          </p:nvPr>
        </p:nvSpPr>
        <p:spPr>
          <a:xfrm>
            <a:off x="905511"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9"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0"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2"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Tree>
    <p:extLst>
      <p:ext uri="{BB962C8B-B14F-4D97-AF65-F5344CB8AC3E}">
        <p14:creationId xmlns:p14="http://schemas.microsoft.com/office/powerpoint/2010/main" val="3842351698"/>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Globe Graphic">
    <p:spTree>
      <p:nvGrpSpPr>
        <p:cNvPr id="1" name=""/>
        <p:cNvGrpSpPr/>
        <p:nvPr/>
      </p:nvGrpSpPr>
      <p:grpSpPr>
        <a:xfrm>
          <a:off x="0" y="0"/>
          <a:ext cx="0" cy="0"/>
          <a:chOff x="0" y="0"/>
          <a:chExt cx="0" cy="0"/>
        </a:xfrm>
      </p:grpSpPr>
      <p:sp>
        <p:nvSpPr>
          <p:cNvPr id="9" name="Oval 114"/>
          <p:cNvSpPr>
            <a:spLocks noChangeArrowheads="1"/>
          </p:cNvSpPr>
          <p:nvPr userDrawn="1"/>
        </p:nvSpPr>
        <p:spPr bwMode="invGray">
          <a:xfrm>
            <a:off x="2195513" y="1204913"/>
            <a:ext cx="582612"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0" name="Oval 114"/>
          <p:cNvSpPr>
            <a:spLocks noChangeArrowheads="1"/>
          </p:cNvSpPr>
          <p:nvPr userDrawn="1"/>
        </p:nvSpPr>
        <p:spPr bwMode="invGray">
          <a:xfrm>
            <a:off x="2195513" y="3212306"/>
            <a:ext cx="582612" cy="582216"/>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1" name="Oval 114"/>
          <p:cNvSpPr>
            <a:spLocks noChangeArrowheads="1"/>
          </p:cNvSpPr>
          <p:nvPr userDrawn="1"/>
        </p:nvSpPr>
        <p:spPr bwMode="invGray">
          <a:xfrm>
            <a:off x="1979614" y="2208610"/>
            <a:ext cx="581025"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2" name="Oval 114"/>
          <p:cNvSpPr>
            <a:spLocks noChangeArrowheads="1"/>
          </p:cNvSpPr>
          <p:nvPr userDrawn="1"/>
        </p:nvSpPr>
        <p:spPr bwMode="invGray">
          <a:xfrm rot="10800000">
            <a:off x="6354764" y="3252788"/>
            <a:ext cx="581025"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rot="10800000">
            <a:off x="6354764" y="1244204"/>
            <a:ext cx="581025" cy="58221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rot="10800000">
            <a:off x="6577014" y="2247900"/>
            <a:ext cx="581025" cy="582216"/>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grpSp>
        <p:nvGrpSpPr>
          <p:cNvPr id="21" name="Group 8"/>
          <p:cNvGrpSpPr>
            <a:grpSpLocks/>
          </p:cNvGrpSpPr>
          <p:nvPr userDrawn="1"/>
        </p:nvGrpSpPr>
        <p:grpSpPr bwMode="auto">
          <a:xfrm>
            <a:off x="3101975" y="1032272"/>
            <a:ext cx="2933700" cy="2933700"/>
            <a:chOff x="4136060" y="1376574"/>
            <a:chExt cx="3911600" cy="3911600"/>
          </a:xfrm>
        </p:grpSpPr>
        <p:sp>
          <p:nvSpPr>
            <p:cNvPr id="22" name="Oval 6"/>
            <p:cNvSpPr>
              <a:spLocks noChangeArrowheads="1"/>
            </p:cNvSpPr>
            <p:nvPr/>
          </p:nvSpPr>
          <p:spPr bwMode="auto">
            <a:xfrm>
              <a:off x="4136060" y="1376574"/>
              <a:ext cx="3911600" cy="3911600"/>
            </a:xfrm>
            <a:prstGeom prst="ellipse">
              <a:avLst/>
            </a:prstGeom>
            <a:solidFill>
              <a:srgbClr val="0097DC"/>
            </a:solidFill>
            <a:ln>
              <a:noFill/>
            </a:ln>
            <a:extLst>
              <a:ext uri="{91240B29-F687-4F45-9708-019B960494DF}">
                <a14:hiddenLine xmlns:a14="http://schemas.microsoft.com/office/drawing/2010/main" w="28575">
                  <a:solidFill>
                    <a:srgbClr val="000000"/>
                  </a:solidFill>
                  <a:round/>
                  <a:headEnd/>
                  <a:tailEnd/>
                </a14:hiddenLine>
              </a:ext>
            </a:extLst>
          </p:spPr>
          <p:txBody>
            <a:bodyPr lIns="121920" tIns="60960" rIns="121920" bIns="609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en-US" altLang="zh-CN" sz="1350">
                <a:solidFill>
                  <a:srgbClr val="000000"/>
                </a:solidFill>
                <a:latin typeface="Calibri" panose="020F0502020204030204" pitchFamily="34" charset="0"/>
              </a:endParaRPr>
            </a:p>
          </p:txBody>
        </p:sp>
        <p:sp>
          <p:nvSpPr>
            <p:cNvPr id="23" name="Freeform 7"/>
            <p:cNvSpPr>
              <a:spLocks noEditPoints="1"/>
            </p:cNvSpPr>
            <p:nvPr/>
          </p:nvSpPr>
          <p:spPr bwMode="auto">
            <a:xfrm>
              <a:off x="4153052" y="1392449"/>
              <a:ext cx="3883025" cy="3813175"/>
            </a:xfrm>
            <a:custGeom>
              <a:avLst/>
              <a:gdLst>
                <a:gd name="T0" fmla="*/ 2147483647 w 553"/>
                <a:gd name="T1" fmla="*/ 2147483647 h 543"/>
                <a:gd name="T2" fmla="*/ 2147483647 w 553"/>
                <a:gd name="T3" fmla="*/ 2147483647 h 543"/>
                <a:gd name="T4" fmla="*/ 2147483647 w 553"/>
                <a:gd name="T5" fmla="*/ 2147483647 h 543"/>
                <a:gd name="T6" fmla="*/ 2147483647 w 553"/>
                <a:gd name="T7" fmla="*/ 2147483647 h 543"/>
                <a:gd name="T8" fmla="*/ 2147483647 w 553"/>
                <a:gd name="T9" fmla="*/ 2147483647 h 543"/>
                <a:gd name="T10" fmla="*/ 2147483647 w 553"/>
                <a:gd name="T11" fmla="*/ 2147483647 h 543"/>
                <a:gd name="T12" fmla="*/ 2147483647 w 553"/>
                <a:gd name="T13" fmla="*/ 2147483647 h 543"/>
                <a:gd name="T14" fmla="*/ 2147483647 w 553"/>
                <a:gd name="T15" fmla="*/ 2147483647 h 543"/>
                <a:gd name="T16" fmla="*/ 2147483647 w 553"/>
                <a:gd name="T17" fmla="*/ 2147483647 h 543"/>
                <a:gd name="T18" fmla="*/ 2147483647 w 553"/>
                <a:gd name="T19" fmla="*/ 2147483647 h 543"/>
                <a:gd name="T20" fmla="*/ 2147483647 w 553"/>
                <a:gd name="T21" fmla="*/ 2147483647 h 543"/>
                <a:gd name="T22" fmla="*/ 2147483647 w 553"/>
                <a:gd name="T23" fmla="*/ 2147483647 h 543"/>
                <a:gd name="T24" fmla="*/ 2147483647 w 553"/>
                <a:gd name="T25" fmla="*/ 2147483647 h 543"/>
                <a:gd name="T26" fmla="*/ 2147483647 w 553"/>
                <a:gd name="T27" fmla="*/ 2147483647 h 543"/>
                <a:gd name="T28" fmla="*/ 2147483647 w 553"/>
                <a:gd name="T29" fmla="*/ 2147483647 h 543"/>
                <a:gd name="T30" fmla="*/ 2147483647 w 553"/>
                <a:gd name="T31" fmla="*/ 2147483647 h 543"/>
                <a:gd name="T32" fmla="*/ 2147483647 w 553"/>
                <a:gd name="T33" fmla="*/ 2147483647 h 543"/>
                <a:gd name="T34" fmla="*/ 2147483647 w 553"/>
                <a:gd name="T35" fmla="*/ 2147483647 h 543"/>
                <a:gd name="T36" fmla="*/ 2147483647 w 553"/>
                <a:gd name="T37" fmla="*/ 2147483647 h 543"/>
                <a:gd name="T38" fmla="*/ 2147483647 w 553"/>
                <a:gd name="T39" fmla="*/ 2147483647 h 543"/>
                <a:gd name="T40" fmla="*/ 2147483647 w 553"/>
                <a:gd name="T41" fmla="*/ 2147483647 h 543"/>
                <a:gd name="T42" fmla="*/ 2147483647 w 553"/>
                <a:gd name="T43" fmla="*/ 2147483647 h 543"/>
                <a:gd name="T44" fmla="*/ 2147483647 w 553"/>
                <a:gd name="T45" fmla="*/ 2147483647 h 543"/>
                <a:gd name="T46" fmla="*/ 2147483647 w 553"/>
                <a:gd name="T47" fmla="*/ 2147483647 h 543"/>
                <a:gd name="T48" fmla="*/ 2147483647 w 553"/>
                <a:gd name="T49" fmla="*/ 2147483647 h 543"/>
                <a:gd name="T50" fmla="*/ 2147483647 w 553"/>
                <a:gd name="T51" fmla="*/ 2147483647 h 543"/>
                <a:gd name="T52" fmla="*/ 2147483647 w 553"/>
                <a:gd name="T53" fmla="*/ 2147483647 h 543"/>
                <a:gd name="T54" fmla="*/ 2147483647 w 553"/>
                <a:gd name="T55" fmla="*/ 2147483647 h 543"/>
                <a:gd name="T56" fmla="*/ 2147483647 w 553"/>
                <a:gd name="T57" fmla="*/ 2147483647 h 543"/>
                <a:gd name="T58" fmla="*/ 2147483647 w 553"/>
                <a:gd name="T59" fmla="*/ 2147483647 h 543"/>
                <a:gd name="T60" fmla="*/ 2147483647 w 553"/>
                <a:gd name="T61" fmla="*/ 2147483647 h 543"/>
                <a:gd name="T62" fmla="*/ 2147483647 w 553"/>
                <a:gd name="T63" fmla="*/ 2147483647 h 543"/>
                <a:gd name="T64" fmla="*/ 2147483647 w 553"/>
                <a:gd name="T65" fmla="*/ 2147483647 h 543"/>
                <a:gd name="T66" fmla="*/ 2147483647 w 553"/>
                <a:gd name="T67" fmla="*/ 2147483647 h 543"/>
                <a:gd name="T68" fmla="*/ 2147483647 w 553"/>
                <a:gd name="T69" fmla="*/ 2147483647 h 543"/>
                <a:gd name="T70" fmla="*/ 2147483647 w 553"/>
                <a:gd name="T71" fmla="*/ 2147483647 h 543"/>
                <a:gd name="T72" fmla="*/ 2147483647 w 553"/>
                <a:gd name="T73" fmla="*/ 2147483647 h 543"/>
                <a:gd name="T74" fmla="*/ 2147483647 w 553"/>
                <a:gd name="T75" fmla="*/ 2147483647 h 543"/>
                <a:gd name="T76" fmla="*/ 2147483647 w 553"/>
                <a:gd name="T77" fmla="*/ 2147483647 h 543"/>
                <a:gd name="T78" fmla="*/ 2147483647 w 553"/>
                <a:gd name="T79" fmla="*/ 2147483647 h 543"/>
                <a:gd name="T80" fmla="*/ 2147483647 w 553"/>
                <a:gd name="T81" fmla="*/ 2147483647 h 543"/>
                <a:gd name="T82" fmla="*/ 2147483647 w 553"/>
                <a:gd name="T83" fmla="*/ 2147483647 h 543"/>
                <a:gd name="T84" fmla="*/ 2147483647 w 553"/>
                <a:gd name="T85" fmla="*/ 2147483647 h 543"/>
                <a:gd name="T86" fmla="*/ 2147483647 w 553"/>
                <a:gd name="T87" fmla="*/ 2147483647 h 543"/>
                <a:gd name="T88" fmla="*/ 2147483647 w 553"/>
                <a:gd name="T89" fmla="*/ 2147483647 h 543"/>
                <a:gd name="T90" fmla="*/ 2147483647 w 553"/>
                <a:gd name="T91" fmla="*/ 2147483647 h 543"/>
                <a:gd name="T92" fmla="*/ 2147483647 w 553"/>
                <a:gd name="T93" fmla="*/ 2147483647 h 543"/>
                <a:gd name="T94" fmla="*/ 2147483647 w 553"/>
                <a:gd name="T95" fmla="*/ 2147483647 h 543"/>
                <a:gd name="T96" fmla="*/ 2147483647 w 553"/>
                <a:gd name="T97" fmla="*/ 2147483647 h 543"/>
                <a:gd name="T98" fmla="*/ 2147483647 w 553"/>
                <a:gd name="T99" fmla="*/ 2147483647 h 543"/>
                <a:gd name="T100" fmla="*/ 2147483647 w 553"/>
                <a:gd name="T101" fmla="*/ 2147483647 h 543"/>
                <a:gd name="T102" fmla="*/ 2147483647 w 553"/>
                <a:gd name="T103" fmla="*/ 2147483647 h 543"/>
                <a:gd name="T104" fmla="*/ 2147483647 w 553"/>
                <a:gd name="T105" fmla="*/ 2147483647 h 543"/>
                <a:gd name="T106" fmla="*/ 2147483647 w 553"/>
                <a:gd name="T107" fmla="*/ 2147483647 h 543"/>
                <a:gd name="T108" fmla="*/ 2147483647 w 553"/>
                <a:gd name="T109" fmla="*/ 2147483647 h 543"/>
                <a:gd name="T110" fmla="*/ 2147483647 w 553"/>
                <a:gd name="T111" fmla="*/ 2147483647 h 543"/>
                <a:gd name="T112" fmla="*/ 2147483647 w 553"/>
                <a:gd name="T113" fmla="*/ 2147483647 h 543"/>
                <a:gd name="T114" fmla="*/ 2147483647 w 553"/>
                <a:gd name="T115" fmla="*/ 2147483647 h 543"/>
                <a:gd name="T116" fmla="*/ 2147483647 w 553"/>
                <a:gd name="T117" fmla="*/ 2147483647 h 543"/>
                <a:gd name="T118" fmla="*/ 2147483647 w 553"/>
                <a:gd name="T119" fmla="*/ 2147483647 h 543"/>
                <a:gd name="T120" fmla="*/ 2147483647 w 553"/>
                <a:gd name="T121" fmla="*/ 2147483647 h 5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53" h="543">
                  <a:moveTo>
                    <a:pt x="402" y="476"/>
                  </a:moveTo>
                  <a:cubicBezTo>
                    <a:pt x="400" y="479"/>
                    <a:pt x="398" y="482"/>
                    <a:pt x="396" y="483"/>
                  </a:cubicBezTo>
                  <a:cubicBezTo>
                    <a:pt x="394" y="484"/>
                    <a:pt x="392" y="484"/>
                    <a:pt x="391" y="485"/>
                  </a:cubicBezTo>
                  <a:cubicBezTo>
                    <a:pt x="385" y="489"/>
                    <a:pt x="383" y="495"/>
                    <a:pt x="381" y="501"/>
                  </a:cubicBezTo>
                  <a:cubicBezTo>
                    <a:pt x="376" y="502"/>
                    <a:pt x="374" y="506"/>
                    <a:pt x="372" y="510"/>
                  </a:cubicBezTo>
                  <a:cubicBezTo>
                    <a:pt x="380" y="515"/>
                    <a:pt x="389" y="509"/>
                    <a:pt x="393" y="504"/>
                  </a:cubicBezTo>
                  <a:cubicBezTo>
                    <a:pt x="393" y="500"/>
                    <a:pt x="393" y="500"/>
                    <a:pt x="393" y="500"/>
                  </a:cubicBezTo>
                  <a:cubicBezTo>
                    <a:pt x="402" y="493"/>
                    <a:pt x="414" y="486"/>
                    <a:pt x="410" y="469"/>
                  </a:cubicBezTo>
                  <a:cubicBezTo>
                    <a:pt x="406" y="469"/>
                    <a:pt x="404" y="473"/>
                    <a:pt x="402" y="476"/>
                  </a:cubicBezTo>
                  <a:close/>
                  <a:moveTo>
                    <a:pt x="549" y="322"/>
                  </a:moveTo>
                  <a:cubicBezTo>
                    <a:pt x="549" y="322"/>
                    <a:pt x="549" y="322"/>
                    <a:pt x="550" y="322"/>
                  </a:cubicBezTo>
                  <a:cubicBezTo>
                    <a:pt x="550" y="319"/>
                    <a:pt x="550" y="316"/>
                    <a:pt x="551" y="313"/>
                  </a:cubicBezTo>
                  <a:cubicBezTo>
                    <a:pt x="549" y="315"/>
                    <a:pt x="548" y="319"/>
                    <a:pt x="549" y="322"/>
                  </a:cubicBezTo>
                  <a:close/>
                  <a:moveTo>
                    <a:pt x="14" y="190"/>
                  </a:moveTo>
                  <a:cubicBezTo>
                    <a:pt x="13" y="193"/>
                    <a:pt x="12" y="196"/>
                    <a:pt x="11" y="198"/>
                  </a:cubicBezTo>
                  <a:cubicBezTo>
                    <a:pt x="10" y="201"/>
                    <a:pt x="10" y="204"/>
                    <a:pt x="10" y="206"/>
                  </a:cubicBezTo>
                  <a:cubicBezTo>
                    <a:pt x="12" y="202"/>
                    <a:pt x="14" y="195"/>
                    <a:pt x="14" y="190"/>
                  </a:cubicBezTo>
                  <a:close/>
                  <a:moveTo>
                    <a:pt x="553" y="274"/>
                  </a:moveTo>
                  <a:cubicBezTo>
                    <a:pt x="553" y="274"/>
                    <a:pt x="553" y="275"/>
                    <a:pt x="553" y="276"/>
                  </a:cubicBezTo>
                  <a:cubicBezTo>
                    <a:pt x="553" y="262"/>
                    <a:pt x="552" y="249"/>
                    <a:pt x="550" y="236"/>
                  </a:cubicBezTo>
                  <a:cubicBezTo>
                    <a:pt x="550" y="236"/>
                    <a:pt x="550" y="236"/>
                    <a:pt x="550" y="235"/>
                  </a:cubicBezTo>
                  <a:cubicBezTo>
                    <a:pt x="549" y="230"/>
                    <a:pt x="547" y="225"/>
                    <a:pt x="547" y="220"/>
                  </a:cubicBezTo>
                  <a:cubicBezTo>
                    <a:pt x="547" y="219"/>
                    <a:pt x="547" y="219"/>
                    <a:pt x="547" y="219"/>
                  </a:cubicBezTo>
                  <a:cubicBezTo>
                    <a:pt x="541" y="188"/>
                    <a:pt x="529" y="160"/>
                    <a:pt x="514" y="134"/>
                  </a:cubicBezTo>
                  <a:cubicBezTo>
                    <a:pt x="514" y="134"/>
                    <a:pt x="514" y="134"/>
                    <a:pt x="514" y="133"/>
                  </a:cubicBezTo>
                  <a:cubicBezTo>
                    <a:pt x="513" y="134"/>
                    <a:pt x="514" y="135"/>
                    <a:pt x="513" y="136"/>
                  </a:cubicBezTo>
                  <a:cubicBezTo>
                    <a:pt x="512" y="133"/>
                    <a:pt x="511" y="130"/>
                    <a:pt x="510" y="127"/>
                  </a:cubicBezTo>
                  <a:cubicBezTo>
                    <a:pt x="493" y="101"/>
                    <a:pt x="472" y="78"/>
                    <a:pt x="447" y="58"/>
                  </a:cubicBezTo>
                  <a:cubicBezTo>
                    <a:pt x="439" y="53"/>
                    <a:pt x="431" y="48"/>
                    <a:pt x="424" y="42"/>
                  </a:cubicBezTo>
                  <a:cubicBezTo>
                    <a:pt x="424" y="42"/>
                    <a:pt x="424" y="42"/>
                    <a:pt x="424" y="42"/>
                  </a:cubicBezTo>
                  <a:cubicBezTo>
                    <a:pt x="397" y="25"/>
                    <a:pt x="367" y="13"/>
                    <a:pt x="336" y="6"/>
                  </a:cubicBezTo>
                  <a:cubicBezTo>
                    <a:pt x="342" y="8"/>
                    <a:pt x="349" y="9"/>
                    <a:pt x="353" y="11"/>
                  </a:cubicBezTo>
                  <a:cubicBezTo>
                    <a:pt x="358" y="14"/>
                    <a:pt x="362" y="16"/>
                    <a:pt x="367" y="18"/>
                  </a:cubicBezTo>
                  <a:cubicBezTo>
                    <a:pt x="368" y="20"/>
                    <a:pt x="370" y="20"/>
                    <a:pt x="372" y="21"/>
                  </a:cubicBezTo>
                  <a:cubicBezTo>
                    <a:pt x="372" y="24"/>
                    <a:pt x="375" y="24"/>
                    <a:pt x="376" y="26"/>
                  </a:cubicBezTo>
                  <a:cubicBezTo>
                    <a:pt x="380" y="26"/>
                    <a:pt x="381" y="30"/>
                    <a:pt x="383" y="32"/>
                  </a:cubicBezTo>
                  <a:cubicBezTo>
                    <a:pt x="387" y="35"/>
                    <a:pt x="393" y="37"/>
                    <a:pt x="396" y="42"/>
                  </a:cubicBezTo>
                  <a:cubicBezTo>
                    <a:pt x="395" y="43"/>
                    <a:pt x="393" y="44"/>
                    <a:pt x="392" y="46"/>
                  </a:cubicBezTo>
                  <a:cubicBezTo>
                    <a:pt x="394" y="48"/>
                    <a:pt x="394" y="51"/>
                    <a:pt x="395" y="54"/>
                  </a:cubicBezTo>
                  <a:cubicBezTo>
                    <a:pt x="395" y="54"/>
                    <a:pt x="394" y="55"/>
                    <a:pt x="393" y="55"/>
                  </a:cubicBezTo>
                  <a:cubicBezTo>
                    <a:pt x="394" y="57"/>
                    <a:pt x="397" y="58"/>
                    <a:pt x="397" y="62"/>
                  </a:cubicBezTo>
                  <a:cubicBezTo>
                    <a:pt x="393" y="62"/>
                    <a:pt x="390" y="55"/>
                    <a:pt x="386" y="55"/>
                  </a:cubicBezTo>
                  <a:cubicBezTo>
                    <a:pt x="384" y="55"/>
                    <a:pt x="382" y="57"/>
                    <a:pt x="381" y="60"/>
                  </a:cubicBezTo>
                  <a:cubicBezTo>
                    <a:pt x="382" y="63"/>
                    <a:pt x="385" y="64"/>
                    <a:pt x="386" y="68"/>
                  </a:cubicBezTo>
                  <a:cubicBezTo>
                    <a:pt x="384" y="70"/>
                    <a:pt x="381" y="71"/>
                    <a:pt x="380" y="74"/>
                  </a:cubicBezTo>
                  <a:cubicBezTo>
                    <a:pt x="383" y="79"/>
                    <a:pt x="382" y="87"/>
                    <a:pt x="385" y="93"/>
                  </a:cubicBezTo>
                  <a:cubicBezTo>
                    <a:pt x="384" y="93"/>
                    <a:pt x="383" y="93"/>
                    <a:pt x="383" y="93"/>
                  </a:cubicBezTo>
                  <a:cubicBezTo>
                    <a:pt x="385" y="96"/>
                    <a:pt x="388" y="95"/>
                    <a:pt x="389" y="96"/>
                  </a:cubicBezTo>
                  <a:cubicBezTo>
                    <a:pt x="385" y="98"/>
                    <a:pt x="385" y="103"/>
                    <a:pt x="379" y="102"/>
                  </a:cubicBezTo>
                  <a:cubicBezTo>
                    <a:pt x="380" y="105"/>
                    <a:pt x="384" y="107"/>
                    <a:pt x="384" y="109"/>
                  </a:cubicBezTo>
                  <a:cubicBezTo>
                    <a:pt x="379" y="107"/>
                    <a:pt x="375" y="104"/>
                    <a:pt x="371" y="102"/>
                  </a:cubicBezTo>
                  <a:cubicBezTo>
                    <a:pt x="371" y="110"/>
                    <a:pt x="376" y="113"/>
                    <a:pt x="379" y="119"/>
                  </a:cubicBezTo>
                  <a:cubicBezTo>
                    <a:pt x="376" y="121"/>
                    <a:pt x="373" y="122"/>
                    <a:pt x="369" y="120"/>
                  </a:cubicBezTo>
                  <a:cubicBezTo>
                    <a:pt x="366" y="122"/>
                    <a:pt x="364" y="123"/>
                    <a:pt x="364" y="127"/>
                  </a:cubicBezTo>
                  <a:cubicBezTo>
                    <a:pt x="359" y="128"/>
                    <a:pt x="358" y="132"/>
                    <a:pt x="353" y="132"/>
                  </a:cubicBezTo>
                  <a:cubicBezTo>
                    <a:pt x="350" y="136"/>
                    <a:pt x="345" y="137"/>
                    <a:pt x="342" y="141"/>
                  </a:cubicBezTo>
                  <a:cubicBezTo>
                    <a:pt x="340" y="140"/>
                    <a:pt x="337" y="139"/>
                    <a:pt x="335" y="139"/>
                  </a:cubicBezTo>
                  <a:cubicBezTo>
                    <a:pt x="336" y="142"/>
                    <a:pt x="338" y="145"/>
                    <a:pt x="338" y="147"/>
                  </a:cubicBezTo>
                  <a:cubicBezTo>
                    <a:pt x="333" y="147"/>
                    <a:pt x="333" y="151"/>
                    <a:pt x="329" y="152"/>
                  </a:cubicBezTo>
                  <a:cubicBezTo>
                    <a:pt x="328" y="155"/>
                    <a:pt x="324" y="156"/>
                    <a:pt x="323" y="159"/>
                  </a:cubicBezTo>
                  <a:cubicBezTo>
                    <a:pt x="319" y="158"/>
                    <a:pt x="315" y="156"/>
                    <a:pt x="313" y="152"/>
                  </a:cubicBezTo>
                  <a:cubicBezTo>
                    <a:pt x="316" y="152"/>
                    <a:pt x="313" y="151"/>
                    <a:pt x="314" y="150"/>
                  </a:cubicBezTo>
                  <a:cubicBezTo>
                    <a:pt x="321" y="151"/>
                    <a:pt x="328" y="150"/>
                    <a:pt x="331" y="146"/>
                  </a:cubicBezTo>
                  <a:cubicBezTo>
                    <a:pt x="329" y="145"/>
                    <a:pt x="329" y="142"/>
                    <a:pt x="326" y="141"/>
                  </a:cubicBezTo>
                  <a:cubicBezTo>
                    <a:pt x="325" y="141"/>
                    <a:pt x="322" y="141"/>
                    <a:pt x="321" y="141"/>
                  </a:cubicBezTo>
                  <a:cubicBezTo>
                    <a:pt x="315" y="139"/>
                    <a:pt x="308" y="136"/>
                    <a:pt x="302" y="137"/>
                  </a:cubicBezTo>
                  <a:cubicBezTo>
                    <a:pt x="298" y="132"/>
                    <a:pt x="293" y="134"/>
                    <a:pt x="287" y="135"/>
                  </a:cubicBezTo>
                  <a:cubicBezTo>
                    <a:pt x="280" y="136"/>
                    <a:pt x="277" y="139"/>
                    <a:pt x="275" y="143"/>
                  </a:cubicBezTo>
                  <a:cubicBezTo>
                    <a:pt x="267" y="143"/>
                    <a:pt x="267" y="151"/>
                    <a:pt x="259" y="152"/>
                  </a:cubicBezTo>
                  <a:cubicBezTo>
                    <a:pt x="256" y="160"/>
                    <a:pt x="248" y="163"/>
                    <a:pt x="240" y="166"/>
                  </a:cubicBezTo>
                  <a:cubicBezTo>
                    <a:pt x="237" y="170"/>
                    <a:pt x="235" y="175"/>
                    <a:pt x="236" y="182"/>
                  </a:cubicBezTo>
                  <a:cubicBezTo>
                    <a:pt x="240" y="184"/>
                    <a:pt x="244" y="184"/>
                    <a:pt x="248" y="185"/>
                  </a:cubicBezTo>
                  <a:cubicBezTo>
                    <a:pt x="251" y="190"/>
                    <a:pt x="254" y="194"/>
                    <a:pt x="256" y="200"/>
                  </a:cubicBezTo>
                  <a:cubicBezTo>
                    <a:pt x="259" y="200"/>
                    <a:pt x="261" y="200"/>
                    <a:pt x="263" y="200"/>
                  </a:cubicBezTo>
                  <a:cubicBezTo>
                    <a:pt x="268" y="196"/>
                    <a:pt x="276" y="192"/>
                    <a:pt x="274" y="184"/>
                  </a:cubicBezTo>
                  <a:cubicBezTo>
                    <a:pt x="276" y="184"/>
                    <a:pt x="276" y="184"/>
                    <a:pt x="276" y="184"/>
                  </a:cubicBezTo>
                  <a:cubicBezTo>
                    <a:pt x="274" y="180"/>
                    <a:pt x="271" y="178"/>
                    <a:pt x="272" y="173"/>
                  </a:cubicBezTo>
                  <a:cubicBezTo>
                    <a:pt x="273" y="169"/>
                    <a:pt x="277" y="167"/>
                    <a:pt x="280" y="164"/>
                  </a:cubicBezTo>
                  <a:cubicBezTo>
                    <a:pt x="283" y="161"/>
                    <a:pt x="284" y="158"/>
                    <a:pt x="288" y="157"/>
                  </a:cubicBezTo>
                  <a:cubicBezTo>
                    <a:pt x="288" y="164"/>
                    <a:pt x="283" y="167"/>
                    <a:pt x="280" y="171"/>
                  </a:cubicBezTo>
                  <a:cubicBezTo>
                    <a:pt x="281" y="176"/>
                    <a:pt x="284" y="179"/>
                    <a:pt x="289" y="181"/>
                  </a:cubicBezTo>
                  <a:cubicBezTo>
                    <a:pt x="289" y="184"/>
                    <a:pt x="289" y="188"/>
                    <a:pt x="288" y="191"/>
                  </a:cubicBezTo>
                  <a:cubicBezTo>
                    <a:pt x="281" y="190"/>
                    <a:pt x="282" y="196"/>
                    <a:pt x="281" y="202"/>
                  </a:cubicBezTo>
                  <a:cubicBezTo>
                    <a:pt x="275" y="201"/>
                    <a:pt x="270" y="206"/>
                    <a:pt x="264" y="206"/>
                  </a:cubicBezTo>
                  <a:cubicBezTo>
                    <a:pt x="263" y="206"/>
                    <a:pt x="261" y="205"/>
                    <a:pt x="259" y="205"/>
                  </a:cubicBezTo>
                  <a:cubicBezTo>
                    <a:pt x="255" y="205"/>
                    <a:pt x="248" y="205"/>
                    <a:pt x="246" y="202"/>
                  </a:cubicBezTo>
                  <a:cubicBezTo>
                    <a:pt x="247" y="200"/>
                    <a:pt x="248" y="200"/>
                    <a:pt x="250" y="199"/>
                  </a:cubicBezTo>
                  <a:cubicBezTo>
                    <a:pt x="249" y="196"/>
                    <a:pt x="246" y="194"/>
                    <a:pt x="246" y="189"/>
                  </a:cubicBezTo>
                  <a:cubicBezTo>
                    <a:pt x="241" y="192"/>
                    <a:pt x="242" y="200"/>
                    <a:pt x="239" y="204"/>
                  </a:cubicBezTo>
                  <a:cubicBezTo>
                    <a:pt x="238" y="204"/>
                    <a:pt x="237" y="203"/>
                    <a:pt x="235" y="203"/>
                  </a:cubicBezTo>
                  <a:cubicBezTo>
                    <a:pt x="231" y="207"/>
                    <a:pt x="228" y="206"/>
                    <a:pt x="223" y="208"/>
                  </a:cubicBezTo>
                  <a:cubicBezTo>
                    <a:pt x="217" y="211"/>
                    <a:pt x="215" y="219"/>
                    <a:pt x="208" y="220"/>
                  </a:cubicBezTo>
                  <a:cubicBezTo>
                    <a:pt x="203" y="221"/>
                    <a:pt x="197" y="219"/>
                    <a:pt x="193" y="223"/>
                  </a:cubicBezTo>
                  <a:cubicBezTo>
                    <a:pt x="195" y="228"/>
                    <a:pt x="197" y="232"/>
                    <a:pt x="197" y="238"/>
                  </a:cubicBezTo>
                  <a:cubicBezTo>
                    <a:pt x="193" y="248"/>
                    <a:pt x="179" y="242"/>
                    <a:pt x="170" y="241"/>
                  </a:cubicBezTo>
                  <a:cubicBezTo>
                    <a:pt x="167" y="245"/>
                    <a:pt x="165" y="249"/>
                    <a:pt x="162" y="253"/>
                  </a:cubicBezTo>
                  <a:cubicBezTo>
                    <a:pt x="162" y="259"/>
                    <a:pt x="161" y="263"/>
                    <a:pt x="161" y="268"/>
                  </a:cubicBezTo>
                  <a:cubicBezTo>
                    <a:pt x="166" y="269"/>
                    <a:pt x="170" y="276"/>
                    <a:pt x="175" y="277"/>
                  </a:cubicBezTo>
                  <a:cubicBezTo>
                    <a:pt x="179" y="278"/>
                    <a:pt x="183" y="276"/>
                    <a:pt x="185" y="275"/>
                  </a:cubicBezTo>
                  <a:cubicBezTo>
                    <a:pt x="188" y="275"/>
                    <a:pt x="191" y="275"/>
                    <a:pt x="192" y="274"/>
                  </a:cubicBezTo>
                  <a:cubicBezTo>
                    <a:pt x="197" y="272"/>
                    <a:pt x="199" y="267"/>
                    <a:pt x="200" y="263"/>
                  </a:cubicBezTo>
                  <a:cubicBezTo>
                    <a:pt x="203" y="261"/>
                    <a:pt x="205" y="262"/>
                    <a:pt x="208" y="260"/>
                  </a:cubicBezTo>
                  <a:cubicBezTo>
                    <a:pt x="210" y="258"/>
                    <a:pt x="212" y="253"/>
                    <a:pt x="214" y="252"/>
                  </a:cubicBezTo>
                  <a:cubicBezTo>
                    <a:pt x="217" y="252"/>
                    <a:pt x="220" y="253"/>
                    <a:pt x="222" y="253"/>
                  </a:cubicBezTo>
                  <a:cubicBezTo>
                    <a:pt x="227" y="253"/>
                    <a:pt x="231" y="251"/>
                    <a:pt x="235" y="251"/>
                  </a:cubicBezTo>
                  <a:cubicBezTo>
                    <a:pt x="236" y="254"/>
                    <a:pt x="239" y="256"/>
                    <a:pt x="243" y="259"/>
                  </a:cubicBezTo>
                  <a:cubicBezTo>
                    <a:pt x="245" y="261"/>
                    <a:pt x="247" y="264"/>
                    <a:pt x="249" y="265"/>
                  </a:cubicBezTo>
                  <a:cubicBezTo>
                    <a:pt x="253" y="267"/>
                    <a:pt x="257" y="267"/>
                    <a:pt x="260" y="271"/>
                  </a:cubicBezTo>
                  <a:cubicBezTo>
                    <a:pt x="262" y="276"/>
                    <a:pt x="260" y="278"/>
                    <a:pt x="261" y="282"/>
                  </a:cubicBezTo>
                  <a:cubicBezTo>
                    <a:pt x="263" y="282"/>
                    <a:pt x="263" y="280"/>
                    <a:pt x="264" y="280"/>
                  </a:cubicBezTo>
                  <a:cubicBezTo>
                    <a:pt x="265" y="277"/>
                    <a:pt x="265" y="273"/>
                    <a:pt x="267" y="271"/>
                  </a:cubicBezTo>
                  <a:cubicBezTo>
                    <a:pt x="269" y="271"/>
                    <a:pt x="268" y="273"/>
                    <a:pt x="270" y="273"/>
                  </a:cubicBezTo>
                  <a:cubicBezTo>
                    <a:pt x="272" y="270"/>
                    <a:pt x="268" y="266"/>
                    <a:pt x="264" y="266"/>
                  </a:cubicBezTo>
                  <a:cubicBezTo>
                    <a:pt x="262" y="261"/>
                    <a:pt x="257" y="259"/>
                    <a:pt x="252" y="256"/>
                  </a:cubicBezTo>
                  <a:cubicBezTo>
                    <a:pt x="251" y="254"/>
                    <a:pt x="250" y="252"/>
                    <a:pt x="250" y="249"/>
                  </a:cubicBezTo>
                  <a:cubicBezTo>
                    <a:pt x="252" y="250"/>
                    <a:pt x="255" y="249"/>
                    <a:pt x="257" y="250"/>
                  </a:cubicBezTo>
                  <a:cubicBezTo>
                    <a:pt x="260" y="251"/>
                    <a:pt x="261" y="254"/>
                    <a:pt x="263" y="255"/>
                  </a:cubicBezTo>
                  <a:cubicBezTo>
                    <a:pt x="267" y="258"/>
                    <a:pt x="274" y="259"/>
                    <a:pt x="275" y="264"/>
                  </a:cubicBezTo>
                  <a:cubicBezTo>
                    <a:pt x="275" y="266"/>
                    <a:pt x="273" y="267"/>
                    <a:pt x="273" y="269"/>
                  </a:cubicBezTo>
                  <a:cubicBezTo>
                    <a:pt x="274" y="273"/>
                    <a:pt x="280" y="274"/>
                    <a:pt x="281" y="277"/>
                  </a:cubicBezTo>
                  <a:cubicBezTo>
                    <a:pt x="284" y="281"/>
                    <a:pt x="283" y="285"/>
                    <a:pt x="286" y="289"/>
                  </a:cubicBezTo>
                  <a:cubicBezTo>
                    <a:pt x="289" y="288"/>
                    <a:pt x="289" y="289"/>
                    <a:pt x="291" y="290"/>
                  </a:cubicBezTo>
                  <a:cubicBezTo>
                    <a:pt x="292" y="288"/>
                    <a:pt x="294" y="288"/>
                    <a:pt x="297" y="289"/>
                  </a:cubicBezTo>
                  <a:cubicBezTo>
                    <a:pt x="297" y="286"/>
                    <a:pt x="294" y="287"/>
                    <a:pt x="293" y="284"/>
                  </a:cubicBezTo>
                  <a:cubicBezTo>
                    <a:pt x="294" y="283"/>
                    <a:pt x="296" y="285"/>
                    <a:pt x="296" y="283"/>
                  </a:cubicBezTo>
                  <a:cubicBezTo>
                    <a:pt x="294" y="280"/>
                    <a:pt x="293" y="276"/>
                    <a:pt x="292" y="272"/>
                  </a:cubicBezTo>
                  <a:cubicBezTo>
                    <a:pt x="294" y="266"/>
                    <a:pt x="305" y="272"/>
                    <a:pt x="309" y="267"/>
                  </a:cubicBezTo>
                  <a:cubicBezTo>
                    <a:pt x="307" y="269"/>
                    <a:pt x="306" y="272"/>
                    <a:pt x="306" y="277"/>
                  </a:cubicBezTo>
                  <a:cubicBezTo>
                    <a:pt x="309" y="280"/>
                    <a:pt x="311" y="284"/>
                    <a:pt x="313" y="288"/>
                  </a:cubicBezTo>
                  <a:cubicBezTo>
                    <a:pt x="323" y="286"/>
                    <a:pt x="335" y="290"/>
                    <a:pt x="342" y="286"/>
                  </a:cubicBezTo>
                  <a:cubicBezTo>
                    <a:pt x="347" y="295"/>
                    <a:pt x="341" y="303"/>
                    <a:pt x="337" y="309"/>
                  </a:cubicBezTo>
                  <a:cubicBezTo>
                    <a:pt x="336" y="309"/>
                    <a:pt x="335" y="308"/>
                    <a:pt x="333" y="308"/>
                  </a:cubicBezTo>
                  <a:cubicBezTo>
                    <a:pt x="331" y="311"/>
                    <a:pt x="327" y="309"/>
                    <a:pt x="323" y="310"/>
                  </a:cubicBezTo>
                  <a:cubicBezTo>
                    <a:pt x="321" y="310"/>
                    <a:pt x="319" y="312"/>
                    <a:pt x="317" y="312"/>
                  </a:cubicBezTo>
                  <a:cubicBezTo>
                    <a:pt x="306" y="313"/>
                    <a:pt x="295" y="306"/>
                    <a:pt x="284" y="305"/>
                  </a:cubicBezTo>
                  <a:cubicBezTo>
                    <a:pt x="282" y="306"/>
                    <a:pt x="280" y="307"/>
                    <a:pt x="278" y="308"/>
                  </a:cubicBezTo>
                  <a:cubicBezTo>
                    <a:pt x="278" y="311"/>
                    <a:pt x="277" y="315"/>
                    <a:pt x="275" y="316"/>
                  </a:cubicBezTo>
                  <a:cubicBezTo>
                    <a:pt x="272" y="313"/>
                    <a:pt x="268" y="314"/>
                    <a:pt x="264" y="312"/>
                  </a:cubicBezTo>
                  <a:cubicBezTo>
                    <a:pt x="260" y="311"/>
                    <a:pt x="256" y="305"/>
                    <a:pt x="253" y="304"/>
                  </a:cubicBezTo>
                  <a:cubicBezTo>
                    <a:pt x="247" y="303"/>
                    <a:pt x="243" y="306"/>
                    <a:pt x="241" y="301"/>
                  </a:cubicBezTo>
                  <a:cubicBezTo>
                    <a:pt x="239" y="298"/>
                    <a:pt x="240" y="295"/>
                    <a:pt x="239" y="292"/>
                  </a:cubicBezTo>
                  <a:cubicBezTo>
                    <a:pt x="238" y="289"/>
                    <a:pt x="236" y="286"/>
                    <a:pt x="235" y="283"/>
                  </a:cubicBezTo>
                  <a:cubicBezTo>
                    <a:pt x="232" y="282"/>
                    <a:pt x="229" y="283"/>
                    <a:pt x="227" y="283"/>
                  </a:cubicBezTo>
                  <a:cubicBezTo>
                    <a:pt x="221" y="283"/>
                    <a:pt x="216" y="281"/>
                    <a:pt x="210" y="280"/>
                  </a:cubicBezTo>
                  <a:cubicBezTo>
                    <a:pt x="204" y="280"/>
                    <a:pt x="196" y="280"/>
                    <a:pt x="191" y="281"/>
                  </a:cubicBezTo>
                  <a:cubicBezTo>
                    <a:pt x="188" y="282"/>
                    <a:pt x="185" y="284"/>
                    <a:pt x="183" y="284"/>
                  </a:cubicBezTo>
                  <a:cubicBezTo>
                    <a:pt x="180" y="283"/>
                    <a:pt x="178" y="278"/>
                    <a:pt x="175" y="278"/>
                  </a:cubicBezTo>
                  <a:cubicBezTo>
                    <a:pt x="172" y="278"/>
                    <a:pt x="169" y="283"/>
                    <a:pt x="167" y="285"/>
                  </a:cubicBezTo>
                  <a:cubicBezTo>
                    <a:pt x="164" y="286"/>
                    <a:pt x="162" y="285"/>
                    <a:pt x="160" y="286"/>
                  </a:cubicBezTo>
                  <a:cubicBezTo>
                    <a:pt x="158" y="287"/>
                    <a:pt x="156" y="288"/>
                    <a:pt x="154" y="288"/>
                  </a:cubicBezTo>
                  <a:cubicBezTo>
                    <a:pt x="153" y="289"/>
                    <a:pt x="155" y="289"/>
                    <a:pt x="154" y="291"/>
                  </a:cubicBezTo>
                  <a:cubicBezTo>
                    <a:pt x="152" y="294"/>
                    <a:pt x="149" y="299"/>
                    <a:pt x="145" y="301"/>
                  </a:cubicBezTo>
                  <a:cubicBezTo>
                    <a:pt x="141" y="304"/>
                    <a:pt x="135" y="305"/>
                    <a:pt x="130" y="308"/>
                  </a:cubicBezTo>
                  <a:cubicBezTo>
                    <a:pt x="124" y="312"/>
                    <a:pt x="118" y="319"/>
                    <a:pt x="116" y="327"/>
                  </a:cubicBezTo>
                  <a:cubicBezTo>
                    <a:pt x="115" y="332"/>
                    <a:pt x="114" y="338"/>
                    <a:pt x="113" y="345"/>
                  </a:cubicBezTo>
                  <a:cubicBezTo>
                    <a:pt x="106" y="351"/>
                    <a:pt x="114" y="360"/>
                    <a:pt x="111" y="369"/>
                  </a:cubicBezTo>
                  <a:cubicBezTo>
                    <a:pt x="115" y="375"/>
                    <a:pt x="120" y="377"/>
                    <a:pt x="122" y="382"/>
                  </a:cubicBezTo>
                  <a:cubicBezTo>
                    <a:pt x="124" y="385"/>
                    <a:pt x="123" y="389"/>
                    <a:pt x="124" y="392"/>
                  </a:cubicBezTo>
                  <a:cubicBezTo>
                    <a:pt x="125" y="396"/>
                    <a:pt x="130" y="399"/>
                    <a:pt x="132" y="402"/>
                  </a:cubicBezTo>
                  <a:cubicBezTo>
                    <a:pt x="135" y="405"/>
                    <a:pt x="137" y="409"/>
                    <a:pt x="141" y="410"/>
                  </a:cubicBezTo>
                  <a:cubicBezTo>
                    <a:pt x="148" y="414"/>
                    <a:pt x="156" y="413"/>
                    <a:pt x="165" y="415"/>
                  </a:cubicBezTo>
                  <a:cubicBezTo>
                    <a:pt x="170" y="416"/>
                    <a:pt x="174" y="419"/>
                    <a:pt x="181" y="418"/>
                  </a:cubicBezTo>
                  <a:cubicBezTo>
                    <a:pt x="185" y="418"/>
                    <a:pt x="190" y="416"/>
                    <a:pt x="194" y="416"/>
                  </a:cubicBezTo>
                  <a:cubicBezTo>
                    <a:pt x="197" y="417"/>
                    <a:pt x="199" y="420"/>
                    <a:pt x="203" y="420"/>
                  </a:cubicBezTo>
                  <a:cubicBezTo>
                    <a:pt x="206" y="425"/>
                    <a:pt x="213" y="427"/>
                    <a:pt x="222" y="427"/>
                  </a:cubicBezTo>
                  <a:cubicBezTo>
                    <a:pt x="224" y="428"/>
                    <a:pt x="226" y="430"/>
                    <a:pt x="228" y="433"/>
                  </a:cubicBezTo>
                  <a:cubicBezTo>
                    <a:pt x="225" y="437"/>
                    <a:pt x="222" y="442"/>
                    <a:pt x="221" y="448"/>
                  </a:cubicBezTo>
                  <a:cubicBezTo>
                    <a:pt x="231" y="458"/>
                    <a:pt x="239" y="469"/>
                    <a:pt x="248" y="479"/>
                  </a:cubicBezTo>
                  <a:cubicBezTo>
                    <a:pt x="246" y="482"/>
                    <a:pt x="245" y="484"/>
                    <a:pt x="245" y="489"/>
                  </a:cubicBezTo>
                  <a:cubicBezTo>
                    <a:pt x="243" y="491"/>
                    <a:pt x="241" y="491"/>
                    <a:pt x="240" y="493"/>
                  </a:cubicBezTo>
                  <a:cubicBezTo>
                    <a:pt x="239" y="496"/>
                    <a:pt x="240" y="502"/>
                    <a:pt x="238" y="505"/>
                  </a:cubicBezTo>
                  <a:cubicBezTo>
                    <a:pt x="241" y="510"/>
                    <a:pt x="248" y="512"/>
                    <a:pt x="250" y="517"/>
                  </a:cubicBezTo>
                  <a:cubicBezTo>
                    <a:pt x="252" y="520"/>
                    <a:pt x="252" y="523"/>
                    <a:pt x="253" y="525"/>
                  </a:cubicBezTo>
                  <a:cubicBezTo>
                    <a:pt x="257" y="529"/>
                    <a:pt x="264" y="533"/>
                    <a:pt x="269" y="536"/>
                  </a:cubicBezTo>
                  <a:cubicBezTo>
                    <a:pt x="270" y="537"/>
                    <a:pt x="269" y="538"/>
                    <a:pt x="270" y="539"/>
                  </a:cubicBezTo>
                  <a:cubicBezTo>
                    <a:pt x="281" y="543"/>
                    <a:pt x="295" y="540"/>
                    <a:pt x="305" y="538"/>
                  </a:cubicBezTo>
                  <a:cubicBezTo>
                    <a:pt x="317" y="535"/>
                    <a:pt x="328" y="531"/>
                    <a:pt x="333" y="524"/>
                  </a:cubicBezTo>
                  <a:cubicBezTo>
                    <a:pt x="334" y="523"/>
                    <a:pt x="333" y="522"/>
                    <a:pt x="334" y="521"/>
                  </a:cubicBezTo>
                  <a:cubicBezTo>
                    <a:pt x="336" y="518"/>
                    <a:pt x="339" y="516"/>
                    <a:pt x="343" y="514"/>
                  </a:cubicBezTo>
                  <a:cubicBezTo>
                    <a:pt x="342" y="510"/>
                    <a:pt x="344" y="508"/>
                    <a:pt x="345" y="506"/>
                  </a:cubicBezTo>
                  <a:cubicBezTo>
                    <a:pt x="354" y="499"/>
                    <a:pt x="365" y="496"/>
                    <a:pt x="371" y="487"/>
                  </a:cubicBezTo>
                  <a:cubicBezTo>
                    <a:pt x="370" y="476"/>
                    <a:pt x="371" y="465"/>
                    <a:pt x="368" y="456"/>
                  </a:cubicBezTo>
                  <a:cubicBezTo>
                    <a:pt x="372" y="453"/>
                    <a:pt x="374" y="447"/>
                    <a:pt x="379" y="443"/>
                  </a:cubicBezTo>
                  <a:cubicBezTo>
                    <a:pt x="381" y="442"/>
                    <a:pt x="384" y="441"/>
                    <a:pt x="386" y="439"/>
                  </a:cubicBezTo>
                  <a:cubicBezTo>
                    <a:pt x="391" y="435"/>
                    <a:pt x="395" y="426"/>
                    <a:pt x="402" y="421"/>
                  </a:cubicBezTo>
                  <a:cubicBezTo>
                    <a:pt x="405" y="418"/>
                    <a:pt x="411" y="414"/>
                    <a:pt x="412" y="410"/>
                  </a:cubicBezTo>
                  <a:cubicBezTo>
                    <a:pt x="414" y="408"/>
                    <a:pt x="414" y="404"/>
                    <a:pt x="415" y="402"/>
                  </a:cubicBezTo>
                  <a:cubicBezTo>
                    <a:pt x="415" y="399"/>
                    <a:pt x="417" y="396"/>
                    <a:pt x="418" y="393"/>
                  </a:cubicBezTo>
                  <a:cubicBezTo>
                    <a:pt x="420" y="388"/>
                    <a:pt x="424" y="386"/>
                    <a:pt x="422" y="380"/>
                  </a:cubicBezTo>
                  <a:cubicBezTo>
                    <a:pt x="419" y="380"/>
                    <a:pt x="417" y="380"/>
                    <a:pt x="415" y="380"/>
                  </a:cubicBezTo>
                  <a:cubicBezTo>
                    <a:pt x="408" y="382"/>
                    <a:pt x="395" y="394"/>
                    <a:pt x="388" y="388"/>
                  </a:cubicBezTo>
                  <a:cubicBezTo>
                    <a:pt x="388" y="385"/>
                    <a:pt x="388" y="385"/>
                    <a:pt x="388" y="385"/>
                  </a:cubicBezTo>
                  <a:cubicBezTo>
                    <a:pt x="395" y="383"/>
                    <a:pt x="401" y="378"/>
                    <a:pt x="406" y="374"/>
                  </a:cubicBezTo>
                  <a:cubicBezTo>
                    <a:pt x="411" y="371"/>
                    <a:pt x="417" y="368"/>
                    <a:pt x="421" y="364"/>
                  </a:cubicBezTo>
                  <a:cubicBezTo>
                    <a:pt x="424" y="362"/>
                    <a:pt x="425" y="357"/>
                    <a:pt x="429" y="355"/>
                  </a:cubicBezTo>
                  <a:cubicBezTo>
                    <a:pt x="434" y="352"/>
                    <a:pt x="441" y="352"/>
                    <a:pt x="444" y="346"/>
                  </a:cubicBezTo>
                  <a:cubicBezTo>
                    <a:pt x="444" y="337"/>
                    <a:pt x="447" y="330"/>
                    <a:pt x="450" y="323"/>
                  </a:cubicBezTo>
                  <a:cubicBezTo>
                    <a:pt x="447" y="321"/>
                    <a:pt x="447" y="318"/>
                    <a:pt x="444" y="316"/>
                  </a:cubicBezTo>
                  <a:cubicBezTo>
                    <a:pt x="442" y="314"/>
                    <a:pt x="437" y="314"/>
                    <a:pt x="436" y="309"/>
                  </a:cubicBezTo>
                  <a:cubicBezTo>
                    <a:pt x="441" y="307"/>
                    <a:pt x="447" y="307"/>
                    <a:pt x="453" y="308"/>
                  </a:cubicBezTo>
                  <a:cubicBezTo>
                    <a:pt x="457" y="303"/>
                    <a:pt x="461" y="299"/>
                    <a:pt x="468" y="297"/>
                  </a:cubicBezTo>
                  <a:cubicBezTo>
                    <a:pt x="468" y="299"/>
                    <a:pt x="469" y="299"/>
                    <a:pt x="470" y="300"/>
                  </a:cubicBezTo>
                  <a:cubicBezTo>
                    <a:pt x="478" y="300"/>
                    <a:pt x="481" y="306"/>
                    <a:pt x="487" y="309"/>
                  </a:cubicBezTo>
                  <a:cubicBezTo>
                    <a:pt x="489" y="308"/>
                    <a:pt x="489" y="306"/>
                    <a:pt x="491" y="306"/>
                  </a:cubicBezTo>
                  <a:cubicBezTo>
                    <a:pt x="496" y="309"/>
                    <a:pt x="496" y="318"/>
                    <a:pt x="498" y="326"/>
                  </a:cubicBezTo>
                  <a:cubicBezTo>
                    <a:pt x="499" y="328"/>
                    <a:pt x="501" y="329"/>
                    <a:pt x="502" y="331"/>
                  </a:cubicBezTo>
                  <a:cubicBezTo>
                    <a:pt x="502" y="333"/>
                    <a:pt x="502" y="334"/>
                    <a:pt x="502" y="337"/>
                  </a:cubicBezTo>
                  <a:cubicBezTo>
                    <a:pt x="505" y="339"/>
                    <a:pt x="507" y="341"/>
                    <a:pt x="508" y="345"/>
                  </a:cubicBezTo>
                  <a:cubicBezTo>
                    <a:pt x="510" y="346"/>
                    <a:pt x="513" y="346"/>
                    <a:pt x="513" y="348"/>
                  </a:cubicBezTo>
                  <a:cubicBezTo>
                    <a:pt x="516" y="340"/>
                    <a:pt x="519" y="332"/>
                    <a:pt x="519" y="322"/>
                  </a:cubicBezTo>
                  <a:cubicBezTo>
                    <a:pt x="519" y="318"/>
                    <a:pt x="517" y="315"/>
                    <a:pt x="518" y="311"/>
                  </a:cubicBezTo>
                  <a:cubicBezTo>
                    <a:pt x="518" y="304"/>
                    <a:pt x="522" y="298"/>
                    <a:pt x="524" y="291"/>
                  </a:cubicBezTo>
                  <a:cubicBezTo>
                    <a:pt x="525" y="288"/>
                    <a:pt x="525" y="284"/>
                    <a:pt x="525" y="282"/>
                  </a:cubicBezTo>
                  <a:cubicBezTo>
                    <a:pt x="526" y="280"/>
                    <a:pt x="527" y="278"/>
                    <a:pt x="527" y="275"/>
                  </a:cubicBezTo>
                  <a:cubicBezTo>
                    <a:pt x="528" y="269"/>
                    <a:pt x="530" y="266"/>
                    <a:pt x="532" y="261"/>
                  </a:cubicBezTo>
                  <a:cubicBezTo>
                    <a:pt x="539" y="261"/>
                    <a:pt x="540" y="268"/>
                    <a:pt x="543" y="273"/>
                  </a:cubicBezTo>
                  <a:cubicBezTo>
                    <a:pt x="550" y="266"/>
                    <a:pt x="549" y="282"/>
                    <a:pt x="550" y="291"/>
                  </a:cubicBezTo>
                  <a:cubicBezTo>
                    <a:pt x="550" y="295"/>
                    <a:pt x="551" y="299"/>
                    <a:pt x="552" y="301"/>
                  </a:cubicBezTo>
                  <a:cubicBezTo>
                    <a:pt x="552" y="298"/>
                    <a:pt x="553" y="295"/>
                    <a:pt x="553" y="292"/>
                  </a:cubicBezTo>
                  <a:cubicBezTo>
                    <a:pt x="553" y="292"/>
                    <a:pt x="553" y="292"/>
                    <a:pt x="553" y="292"/>
                  </a:cubicBezTo>
                  <a:cubicBezTo>
                    <a:pt x="552" y="287"/>
                    <a:pt x="551" y="279"/>
                    <a:pt x="553" y="274"/>
                  </a:cubicBezTo>
                  <a:close/>
                  <a:moveTo>
                    <a:pt x="405" y="247"/>
                  </a:moveTo>
                  <a:cubicBezTo>
                    <a:pt x="404" y="247"/>
                    <a:pt x="404" y="246"/>
                    <a:pt x="404" y="245"/>
                  </a:cubicBezTo>
                  <a:cubicBezTo>
                    <a:pt x="405" y="245"/>
                    <a:pt x="406" y="246"/>
                    <a:pt x="405" y="247"/>
                  </a:cubicBezTo>
                  <a:close/>
                  <a:moveTo>
                    <a:pt x="403" y="244"/>
                  </a:moveTo>
                  <a:cubicBezTo>
                    <a:pt x="403" y="244"/>
                    <a:pt x="404" y="246"/>
                    <a:pt x="403" y="246"/>
                  </a:cubicBezTo>
                  <a:cubicBezTo>
                    <a:pt x="402" y="247"/>
                    <a:pt x="402" y="245"/>
                    <a:pt x="403" y="244"/>
                  </a:cubicBezTo>
                  <a:close/>
                  <a:moveTo>
                    <a:pt x="336" y="259"/>
                  </a:moveTo>
                  <a:cubicBezTo>
                    <a:pt x="334" y="259"/>
                    <a:pt x="333" y="260"/>
                    <a:pt x="331" y="260"/>
                  </a:cubicBezTo>
                  <a:cubicBezTo>
                    <a:pt x="324" y="262"/>
                    <a:pt x="316" y="263"/>
                    <a:pt x="312" y="266"/>
                  </a:cubicBezTo>
                  <a:cubicBezTo>
                    <a:pt x="311" y="265"/>
                    <a:pt x="313" y="264"/>
                    <a:pt x="313" y="263"/>
                  </a:cubicBezTo>
                  <a:cubicBezTo>
                    <a:pt x="313" y="257"/>
                    <a:pt x="314" y="250"/>
                    <a:pt x="314" y="245"/>
                  </a:cubicBezTo>
                  <a:cubicBezTo>
                    <a:pt x="316" y="244"/>
                    <a:pt x="317" y="241"/>
                    <a:pt x="319" y="241"/>
                  </a:cubicBezTo>
                  <a:cubicBezTo>
                    <a:pt x="324" y="240"/>
                    <a:pt x="326" y="246"/>
                    <a:pt x="330" y="246"/>
                  </a:cubicBezTo>
                  <a:cubicBezTo>
                    <a:pt x="331" y="248"/>
                    <a:pt x="328" y="248"/>
                    <a:pt x="328" y="250"/>
                  </a:cubicBezTo>
                  <a:cubicBezTo>
                    <a:pt x="330" y="251"/>
                    <a:pt x="333" y="251"/>
                    <a:pt x="335" y="252"/>
                  </a:cubicBezTo>
                  <a:cubicBezTo>
                    <a:pt x="337" y="251"/>
                    <a:pt x="339" y="248"/>
                    <a:pt x="341" y="247"/>
                  </a:cubicBezTo>
                  <a:cubicBezTo>
                    <a:pt x="340" y="246"/>
                    <a:pt x="335" y="248"/>
                    <a:pt x="333" y="246"/>
                  </a:cubicBezTo>
                  <a:cubicBezTo>
                    <a:pt x="335" y="241"/>
                    <a:pt x="340" y="238"/>
                    <a:pt x="344" y="235"/>
                  </a:cubicBezTo>
                  <a:cubicBezTo>
                    <a:pt x="349" y="237"/>
                    <a:pt x="345" y="241"/>
                    <a:pt x="344" y="245"/>
                  </a:cubicBezTo>
                  <a:cubicBezTo>
                    <a:pt x="345" y="247"/>
                    <a:pt x="349" y="246"/>
                    <a:pt x="352" y="247"/>
                  </a:cubicBezTo>
                  <a:cubicBezTo>
                    <a:pt x="354" y="248"/>
                    <a:pt x="361" y="253"/>
                    <a:pt x="361" y="254"/>
                  </a:cubicBezTo>
                  <a:cubicBezTo>
                    <a:pt x="361" y="257"/>
                    <a:pt x="357" y="258"/>
                    <a:pt x="355" y="259"/>
                  </a:cubicBezTo>
                  <a:cubicBezTo>
                    <a:pt x="349" y="259"/>
                    <a:pt x="340" y="258"/>
                    <a:pt x="336" y="259"/>
                  </a:cubicBezTo>
                  <a:close/>
                  <a:moveTo>
                    <a:pt x="335" y="450"/>
                  </a:moveTo>
                  <a:cubicBezTo>
                    <a:pt x="335" y="448"/>
                    <a:pt x="334" y="448"/>
                    <a:pt x="334" y="446"/>
                  </a:cubicBezTo>
                  <a:cubicBezTo>
                    <a:pt x="335" y="445"/>
                    <a:pt x="337" y="446"/>
                    <a:pt x="339" y="446"/>
                  </a:cubicBezTo>
                  <a:cubicBezTo>
                    <a:pt x="339" y="446"/>
                    <a:pt x="339" y="444"/>
                    <a:pt x="339" y="444"/>
                  </a:cubicBezTo>
                  <a:cubicBezTo>
                    <a:pt x="341" y="444"/>
                    <a:pt x="341" y="444"/>
                    <a:pt x="343" y="444"/>
                  </a:cubicBezTo>
                  <a:cubicBezTo>
                    <a:pt x="342" y="448"/>
                    <a:pt x="340" y="450"/>
                    <a:pt x="335" y="450"/>
                  </a:cubicBezTo>
                  <a:close/>
                  <a:moveTo>
                    <a:pt x="377" y="377"/>
                  </a:moveTo>
                  <a:cubicBezTo>
                    <a:pt x="376" y="375"/>
                    <a:pt x="374" y="373"/>
                    <a:pt x="373" y="371"/>
                  </a:cubicBezTo>
                  <a:cubicBezTo>
                    <a:pt x="365" y="369"/>
                    <a:pt x="356" y="360"/>
                    <a:pt x="361" y="351"/>
                  </a:cubicBezTo>
                  <a:cubicBezTo>
                    <a:pt x="361" y="349"/>
                    <a:pt x="359" y="348"/>
                    <a:pt x="358" y="347"/>
                  </a:cubicBezTo>
                  <a:cubicBezTo>
                    <a:pt x="351" y="348"/>
                    <a:pt x="348" y="343"/>
                    <a:pt x="346" y="338"/>
                  </a:cubicBezTo>
                  <a:cubicBezTo>
                    <a:pt x="344" y="334"/>
                    <a:pt x="339" y="329"/>
                    <a:pt x="340" y="327"/>
                  </a:cubicBezTo>
                  <a:cubicBezTo>
                    <a:pt x="340" y="321"/>
                    <a:pt x="349" y="327"/>
                    <a:pt x="352" y="329"/>
                  </a:cubicBezTo>
                  <a:cubicBezTo>
                    <a:pt x="356" y="346"/>
                    <a:pt x="370" y="353"/>
                    <a:pt x="380" y="363"/>
                  </a:cubicBezTo>
                  <a:cubicBezTo>
                    <a:pt x="381" y="368"/>
                    <a:pt x="383" y="373"/>
                    <a:pt x="384" y="378"/>
                  </a:cubicBezTo>
                  <a:cubicBezTo>
                    <a:pt x="382" y="377"/>
                    <a:pt x="380" y="377"/>
                    <a:pt x="377" y="377"/>
                  </a:cubicBezTo>
                  <a:close/>
                  <a:moveTo>
                    <a:pt x="392" y="258"/>
                  </a:moveTo>
                  <a:cubicBezTo>
                    <a:pt x="393" y="256"/>
                    <a:pt x="394" y="255"/>
                    <a:pt x="394" y="254"/>
                  </a:cubicBezTo>
                  <a:cubicBezTo>
                    <a:pt x="390" y="246"/>
                    <a:pt x="381" y="242"/>
                    <a:pt x="383" y="231"/>
                  </a:cubicBezTo>
                  <a:cubicBezTo>
                    <a:pt x="385" y="229"/>
                    <a:pt x="387" y="226"/>
                    <a:pt x="389" y="224"/>
                  </a:cubicBezTo>
                  <a:cubicBezTo>
                    <a:pt x="390" y="224"/>
                    <a:pt x="390" y="225"/>
                    <a:pt x="392" y="225"/>
                  </a:cubicBezTo>
                  <a:cubicBezTo>
                    <a:pt x="392" y="225"/>
                    <a:pt x="393" y="224"/>
                    <a:pt x="393" y="223"/>
                  </a:cubicBezTo>
                  <a:cubicBezTo>
                    <a:pt x="394" y="223"/>
                    <a:pt x="394" y="224"/>
                    <a:pt x="395" y="224"/>
                  </a:cubicBezTo>
                  <a:cubicBezTo>
                    <a:pt x="393" y="227"/>
                    <a:pt x="392" y="231"/>
                    <a:pt x="389" y="233"/>
                  </a:cubicBezTo>
                  <a:cubicBezTo>
                    <a:pt x="391" y="239"/>
                    <a:pt x="395" y="244"/>
                    <a:pt x="401" y="247"/>
                  </a:cubicBezTo>
                  <a:cubicBezTo>
                    <a:pt x="404" y="252"/>
                    <a:pt x="407" y="256"/>
                    <a:pt x="409" y="262"/>
                  </a:cubicBezTo>
                  <a:cubicBezTo>
                    <a:pt x="409" y="263"/>
                    <a:pt x="408" y="264"/>
                    <a:pt x="408" y="266"/>
                  </a:cubicBezTo>
                  <a:cubicBezTo>
                    <a:pt x="405" y="266"/>
                    <a:pt x="402" y="266"/>
                    <a:pt x="400" y="267"/>
                  </a:cubicBezTo>
                  <a:cubicBezTo>
                    <a:pt x="397" y="264"/>
                    <a:pt x="394" y="262"/>
                    <a:pt x="392" y="258"/>
                  </a:cubicBezTo>
                  <a:close/>
                  <a:moveTo>
                    <a:pt x="429" y="319"/>
                  </a:moveTo>
                  <a:cubicBezTo>
                    <a:pt x="426" y="319"/>
                    <a:pt x="423" y="320"/>
                    <a:pt x="420" y="320"/>
                  </a:cubicBezTo>
                  <a:cubicBezTo>
                    <a:pt x="411" y="318"/>
                    <a:pt x="408" y="309"/>
                    <a:pt x="401" y="306"/>
                  </a:cubicBezTo>
                  <a:cubicBezTo>
                    <a:pt x="401" y="304"/>
                    <a:pt x="401" y="304"/>
                    <a:pt x="402" y="303"/>
                  </a:cubicBezTo>
                  <a:cubicBezTo>
                    <a:pt x="404" y="302"/>
                    <a:pt x="405" y="303"/>
                    <a:pt x="406" y="301"/>
                  </a:cubicBezTo>
                  <a:cubicBezTo>
                    <a:pt x="410" y="305"/>
                    <a:pt x="414" y="310"/>
                    <a:pt x="420" y="312"/>
                  </a:cubicBezTo>
                  <a:cubicBezTo>
                    <a:pt x="423" y="311"/>
                    <a:pt x="427" y="311"/>
                    <a:pt x="431" y="310"/>
                  </a:cubicBezTo>
                  <a:cubicBezTo>
                    <a:pt x="430" y="314"/>
                    <a:pt x="430" y="316"/>
                    <a:pt x="429" y="319"/>
                  </a:cubicBezTo>
                  <a:close/>
                  <a:moveTo>
                    <a:pt x="56" y="418"/>
                  </a:moveTo>
                  <a:cubicBezTo>
                    <a:pt x="55" y="408"/>
                    <a:pt x="51" y="403"/>
                    <a:pt x="47" y="395"/>
                  </a:cubicBezTo>
                  <a:cubicBezTo>
                    <a:pt x="44" y="390"/>
                    <a:pt x="41" y="385"/>
                    <a:pt x="38" y="381"/>
                  </a:cubicBezTo>
                  <a:cubicBezTo>
                    <a:pt x="36" y="378"/>
                    <a:pt x="31" y="375"/>
                    <a:pt x="29" y="372"/>
                  </a:cubicBezTo>
                  <a:cubicBezTo>
                    <a:pt x="26" y="366"/>
                    <a:pt x="24" y="361"/>
                    <a:pt x="21" y="355"/>
                  </a:cubicBezTo>
                  <a:cubicBezTo>
                    <a:pt x="20" y="353"/>
                    <a:pt x="19" y="351"/>
                    <a:pt x="18" y="350"/>
                  </a:cubicBezTo>
                  <a:cubicBezTo>
                    <a:pt x="17" y="344"/>
                    <a:pt x="16" y="338"/>
                    <a:pt x="15" y="333"/>
                  </a:cubicBezTo>
                  <a:cubicBezTo>
                    <a:pt x="14" y="328"/>
                    <a:pt x="12" y="322"/>
                    <a:pt x="10" y="318"/>
                  </a:cubicBezTo>
                  <a:cubicBezTo>
                    <a:pt x="9" y="315"/>
                    <a:pt x="5" y="311"/>
                    <a:pt x="5" y="308"/>
                  </a:cubicBezTo>
                  <a:cubicBezTo>
                    <a:pt x="5" y="306"/>
                    <a:pt x="5" y="304"/>
                    <a:pt x="5" y="303"/>
                  </a:cubicBezTo>
                  <a:cubicBezTo>
                    <a:pt x="5" y="288"/>
                    <a:pt x="3" y="271"/>
                    <a:pt x="1" y="260"/>
                  </a:cubicBezTo>
                  <a:cubicBezTo>
                    <a:pt x="1" y="261"/>
                    <a:pt x="1" y="263"/>
                    <a:pt x="0" y="264"/>
                  </a:cubicBezTo>
                  <a:cubicBezTo>
                    <a:pt x="0" y="268"/>
                    <a:pt x="0" y="272"/>
                    <a:pt x="0" y="276"/>
                  </a:cubicBezTo>
                  <a:cubicBezTo>
                    <a:pt x="0" y="339"/>
                    <a:pt x="21" y="396"/>
                    <a:pt x="56" y="443"/>
                  </a:cubicBezTo>
                  <a:cubicBezTo>
                    <a:pt x="56" y="443"/>
                    <a:pt x="57" y="443"/>
                    <a:pt x="58" y="443"/>
                  </a:cubicBezTo>
                  <a:cubicBezTo>
                    <a:pt x="56" y="440"/>
                    <a:pt x="55" y="434"/>
                    <a:pt x="53" y="429"/>
                  </a:cubicBezTo>
                  <a:cubicBezTo>
                    <a:pt x="52" y="423"/>
                    <a:pt x="50" y="420"/>
                    <a:pt x="56" y="418"/>
                  </a:cubicBezTo>
                  <a:close/>
                  <a:moveTo>
                    <a:pt x="9" y="211"/>
                  </a:moveTo>
                  <a:cubicBezTo>
                    <a:pt x="8" y="216"/>
                    <a:pt x="5" y="223"/>
                    <a:pt x="6" y="230"/>
                  </a:cubicBezTo>
                  <a:cubicBezTo>
                    <a:pt x="7" y="224"/>
                    <a:pt x="9" y="217"/>
                    <a:pt x="9" y="211"/>
                  </a:cubicBezTo>
                  <a:close/>
                  <a:moveTo>
                    <a:pt x="9" y="205"/>
                  </a:moveTo>
                  <a:cubicBezTo>
                    <a:pt x="9" y="207"/>
                    <a:pt x="8" y="208"/>
                    <a:pt x="8" y="210"/>
                  </a:cubicBezTo>
                  <a:cubicBezTo>
                    <a:pt x="8" y="210"/>
                    <a:pt x="8" y="210"/>
                    <a:pt x="8" y="210"/>
                  </a:cubicBezTo>
                  <a:cubicBezTo>
                    <a:pt x="8" y="209"/>
                    <a:pt x="9" y="207"/>
                    <a:pt x="9" y="205"/>
                  </a:cubicBezTo>
                  <a:close/>
                  <a:moveTo>
                    <a:pt x="6" y="231"/>
                  </a:moveTo>
                  <a:cubicBezTo>
                    <a:pt x="6" y="233"/>
                    <a:pt x="4" y="236"/>
                    <a:pt x="5" y="239"/>
                  </a:cubicBezTo>
                  <a:cubicBezTo>
                    <a:pt x="8" y="238"/>
                    <a:pt x="8" y="232"/>
                    <a:pt x="6" y="231"/>
                  </a:cubicBezTo>
                  <a:close/>
                  <a:moveTo>
                    <a:pt x="189" y="138"/>
                  </a:moveTo>
                  <a:cubicBezTo>
                    <a:pt x="185" y="136"/>
                    <a:pt x="179" y="137"/>
                    <a:pt x="175" y="135"/>
                  </a:cubicBezTo>
                  <a:cubicBezTo>
                    <a:pt x="175" y="137"/>
                    <a:pt x="173" y="138"/>
                    <a:pt x="173" y="140"/>
                  </a:cubicBezTo>
                  <a:cubicBezTo>
                    <a:pt x="174" y="144"/>
                    <a:pt x="177" y="147"/>
                    <a:pt x="181" y="149"/>
                  </a:cubicBezTo>
                  <a:cubicBezTo>
                    <a:pt x="185" y="146"/>
                    <a:pt x="190" y="145"/>
                    <a:pt x="195" y="144"/>
                  </a:cubicBezTo>
                  <a:cubicBezTo>
                    <a:pt x="193" y="142"/>
                    <a:pt x="192" y="139"/>
                    <a:pt x="189" y="138"/>
                  </a:cubicBezTo>
                  <a:close/>
                  <a:moveTo>
                    <a:pt x="346" y="122"/>
                  </a:moveTo>
                  <a:cubicBezTo>
                    <a:pt x="348" y="123"/>
                    <a:pt x="352" y="123"/>
                    <a:pt x="355" y="123"/>
                  </a:cubicBezTo>
                  <a:cubicBezTo>
                    <a:pt x="356" y="118"/>
                    <a:pt x="351" y="119"/>
                    <a:pt x="350" y="116"/>
                  </a:cubicBezTo>
                  <a:cubicBezTo>
                    <a:pt x="351" y="113"/>
                    <a:pt x="351" y="110"/>
                    <a:pt x="350" y="107"/>
                  </a:cubicBezTo>
                  <a:cubicBezTo>
                    <a:pt x="353" y="104"/>
                    <a:pt x="354" y="102"/>
                    <a:pt x="355" y="98"/>
                  </a:cubicBezTo>
                  <a:cubicBezTo>
                    <a:pt x="356" y="98"/>
                    <a:pt x="357" y="97"/>
                    <a:pt x="358" y="97"/>
                  </a:cubicBezTo>
                  <a:cubicBezTo>
                    <a:pt x="357" y="92"/>
                    <a:pt x="349" y="97"/>
                    <a:pt x="347" y="98"/>
                  </a:cubicBezTo>
                  <a:cubicBezTo>
                    <a:pt x="347" y="99"/>
                    <a:pt x="347" y="101"/>
                    <a:pt x="347" y="102"/>
                  </a:cubicBezTo>
                  <a:cubicBezTo>
                    <a:pt x="341" y="105"/>
                    <a:pt x="342" y="118"/>
                    <a:pt x="346" y="122"/>
                  </a:cubicBezTo>
                  <a:close/>
                  <a:moveTo>
                    <a:pt x="302" y="295"/>
                  </a:moveTo>
                  <a:cubicBezTo>
                    <a:pt x="303" y="293"/>
                    <a:pt x="300" y="292"/>
                    <a:pt x="299" y="292"/>
                  </a:cubicBezTo>
                  <a:cubicBezTo>
                    <a:pt x="298" y="292"/>
                    <a:pt x="298" y="294"/>
                    <a:pt x="298" y="295"/>
                  </a:cubicBezTo>
                  <a:cubicBezTo>
                    <a:pt x="301" y="295"/>
                    <a:pt x="300" y="294"/>
                    <a:pt x="302" y="295"/>
                  </a:cubicBezTo>
                  <a:close/>
                  <a:moveTo>
                    <a:pt x="259" y="281"/>
                  </a:moveTo>
                  <a:cubicBezTo>
                    <a:pt x="257" y="277"/>
                    <a:pt x="253" y="277"/>
                    <a:pt x="249" y="280"/>
                  </a:cubicBezTo>
                  <a:cubicBezTo>
                    <a:pt x="248" y="279"/>
                    <a:pt x="248" y="278"/>
                    <a:pt x="247" y="278"/>
                  </a:cubicBezTo>
                  <a:cubicBezTo>
                    <a:pt x="246" y="279"/>
                    <a:pt x="246" y="280"/>
                    <a:pt x="245" y="282"/>
                  </a:cubicBezTo>
                  <a:cubicBezTo>
                    <a:pt x="249" y="283"/>
                    <a:pt x="252" y="285"/>
                    <a:pt x="255" y="287"/>
                  </a:cubicBezTo>
                  <a:cubicBezTo>
                    <a:pt x="256" y="284"/>
                    <a:pt x="257" y="283"/>
                    <a:pt x="259" y="281"/>
                  </a:cubicBezTo>
                  <a:close/>
                  <a:moveTo>
                    <a:pt x="229" y="267"/>
                  </a:moveTo>
                  <a:cubicBezTo>
                    <a:pt x="230" y="270"/>
                    <a:pt x="232" y="273"/>
                    <a:pt x="234" y="275"/>
                  </a:cubicBezTo>
                  <a:cubicBezTo>
                    <a:pt x="234" y="270"/>
                    <a:pt x="238" y="269"/>
                    <a:pt x="236" y="265"/>
                  </a:cubicBezTo>
                  <a:cubicBezTo>
                    <a:pt x="233" y="263"/>
                    <a:pt x="231" y="265"/>
                    <a:pt x="229" y="267"/>
                  </a:cubicBezTo>
                  <a:close/>
                  <a:moveTo>
                    <a:pt x="236" y="258"/>
                  </a:moveTo>
                  <a:cubicBezTo>
                    <a:pt x="235" y="257"/>
                    <a:pt x="235" y="256"/>
                    <a:pt x="233" y="256"/>
                  </a:cubicBezTo>
                  <a:cubicBezTo>
                    <a:pt x="233" y="258"/>
                    <a:pt x="233" y="259"/>
                    <a:pt x="234" y="260"/>
                  </a:cubicBezTo>
                  <a:cubicBezTo>
                    <a:pt x="235" y="259"/>
                    <a:pt x="236" y="259"/>
                    <a:pt x="236" y="258"/>
                  </a:cubicBezTo>
                  <a:close/>
                  <a:moveTo>
                    <a:pt x="376" y="60"/>
                  </a:moveTo>
                  <a:cubicBezTo>
                    <a:pt x="374" y="61"/>
                    <a:pt x="371" y="59"/>
                    <a:pt x="370" y="61"/>
                  </a:cubicBezTo>
                  <a:cubicBezTo>
                    <a:pt x="371" y="62"/>
                    <a:pt x="374" y="64"/>
                    <a:pt x="376" y="64"/>
                  </a:cubicBezTo>
                  <a:cubicBezTo>
                    <a:pt x="376" y="62"/>
                    <a:pt x="375" y="61"/>
                    <a:pt x="376" y="60"/>
                  </a:cubicBezTo>
                  <a:close/>
                  <a:moveTo>
                    <a:pt x="519" y="337"/>
                  </a:moveTo>
                  <a:cubicBezTo>
                    <a:pt x="517" y="344"/>
                    <a:pt x="519" y="348"/>
                    <a:pt x="520" y="352"/>
                  </a:cubicBezTo>
                  <a:cubicBezTo>
                    <a:pt x="524" y="349"/>
                    <a:pt x="524" y="338"/>
                    <a:pt x="521" y="334"/>
                  </a:cubicBezTo>
                  <a:cubicBezTo>
                    <a:pt x="521" y="336"/>
                    <a:pt x="519" y="336"/>
                    <a:pt x="519" y="337"/>
                  </a:cubicBezTo>
                  <a:close/>
                  <a:moveTo>
                    <a:pt x="210" y="14"/>
                  </a:moveTo>
                  <a:cubicBezTo>
                    <a:pt x="210" y="16"/>
                    <a:pt x="208" y="16"/>
                    <a:pt x="207" y="18"/>
                  </a:cubicBezTo>
                  <a:cubicBezTo>
                    <a:pt x="210" y="17"/>
                    <a:pt x="213" y="17"/>
                    <a:pt x="215" y="16"/>
                  </a:cubicBezTo>
                  <a:cubicBezTo>
                    <a:pt x="214" y="15"/>
                    <a:pt x="215" y="14"/>
                    <a:pt x="215" y="13"/>
                  </a:cubicBezTo>
                  <a:cubicBezTo>
                    <a:pt x="213" y="12"/>
                    <a:pt x="212" y="14"/>
                    <a:pt x="210" y="14"/>
                  </a:cubicBezTo>
                  <a:close/>
                  <a:moveTo>
                    <a:pt x="360" y="64"/>
                  </a:moveTo>
                  <a:cubicBezTo>
                    <a:pt x="363" y="65"/>
                    <a:pt x="364" y="68"/>
                    <a:pt x="367" y="68"/>
                  </a:cubicBezTo>
                  <a:cubicBezTo>
                    <a:pt x="368" y="67"/>
                    <a:pt x="372" y="67"/>
                    <a:pt x="373" y="65"/>
                  </a:cubicBezTo>
                  <a:cubicBezTo>
                    <a:pt x="371" y="62"/>
                    <a:pt x="362" y="59"/>
                    <a:pt x="360" y="64"/>
                  </a:cubicBezTo>
                  <a:close/>
                  <a:moveTo>
                    <a:pt x="369" y="28"/>
                  </a:moveTo>
                  <a:cubicBezTo>
                    <a:pt x="370" y="31"/>
                    <a:pt x="374" y="34"/>
                    <a:pt x="377" y="32"/>
                  </a:cubicBezTo>
                  <a:cubicBezTo>
                    <a:pt x="374" y="31"/>
                    <a:pt x="373" y="26"/>
                    <a:pt x="369" y="28"/>
                  </a:cubicBezTo>
                  <a:close/>
                  <a:moveTo>
                    <a:pt x="167" y="37"/>
                  </a:moveTo>
                  <a:cubicBezTo>
                    <a:pt x="172" y="36"/>
                    <a:pt x="177" y="34"/>
                    <a:pt x="181" y="31"/>
                  </a:cubicBezTo>
                  <a:cubicBezTo>
                    <a:pt x="175" y="28"/>
                    <a:pt x="169" y="33"/>
                    <a:pt x="167" y="37"/>
                  </a:cubicBezTo>
                  <a:close/>
                  <a:moveTo>
                    <a:pt x="181" y="32"/>
                  </a:moveTo>
                  <a:cubicBezTo>
                    <a:pt x="186" y="32"/>
                    <a:pt x="187" y="29"/>
                    <a:pt x="190" y="28"/>
                  </a:cubicBezTo>
                  <a:cubicBezTo>
                    <a:pt x="187" y="26"/>
                    <a:pt x="184" y="30"/>
                    <a:pt x="181" y="32"/>
                  </a:cubicBezTo>
                  <a:close/>
                  <a:moveTo>
                    <a:pt x="182" y="205"/>
                  </a:moveTo>
                  <a:cubicBezTo>
                    <a:pt x="187" y="203"/>
                    <a:pt x="200" y="193"/>
                    <a:pt x="191" y="188"/>
                  </a:cubicBezTo>
                  <a:cubicBezTo>
                    <a:pt x="186" y="192"/>
                    <a:pt x="181" y="196"/>
                    <a:pt x="178" y="202"/>
                  </a:cubicBezTo>
                  <a:cubicBezTo>
                    <a:pt x="179" y="203"/>
                    <a:pt x="181" y="204"/>
                    <a:pt x="182" y="205"/>
                  </a:cubicBezTo>
                  <a:close/>
                  <a:moveTo>
                    <a:pt x="175" y="37"/>
                  </a:moveTo>
                  <a:cubicBezTo>
                    <a:pt x="173" y="37"/>
                    <a:pt x="175" y="36"/>
                    <a:pt x="174" y="35"/>
                  </a:cubicBezTo>
                  <a:cubicBezTo>
                    <a:pt x="172" y="36"/>
                    <a:pt x="168" y="36"/>
                    <a:pt x="167" y="39"/>
                  </a:cubicBezTo>
                  <a:cubicBezTo>
                    <a:pt x="171" y="40"/>
                    <a:pt x="172" y="39"/>
                    <a:pt x="175" y="37"/>
                  </a:cubicBezTo>
                  <a:close/>
                  <a:moveTo>
                    <a:pt x="279" y="102"/>
                  </a:moveTo>
                  <a:cubicBezTo>
                    <a:pt x="277" y="101"/>
                    <a:pt x="275" y="99"/>
                    <a:pt x="272" y="98"/>
                  </a:cubicBezTo>
                  <a:cubicBezTo>
                    <a:pt x="270" y="99"/>
                    <a:pt x="267" y="99"/>
                    <a:pt x="264" y="100"/>
                  </a:cubicBezTo>
                  <a:cubicBezTo>
                    <a:pt x="263" y="105"/>
                    <a:pt x="269" y="107"/>
                    <a:pt x="270" y="111"/>
                  </a:cubicBezTo>
                  <a:cubicBezTo>
                    <a:pt x="275" y="110"/>
                    <a:pt x="279" y="109"/>
                    <a:pt x="280" y="103"/>
                  </a:cubicBezTo>
                  <a:cubicBezTo>
                    <a:pt x="281" y="104"/>
                    <a:pt x="283" y="104"/>
                    <a:pt x="284" y="105"/>
                  </a:cubicBezTo>
                  <a:cubicBezTo>
                    <a:pt x="286" y="103"/>
                    <a:pt x="287" y="101"/>
                    <a:pt x="288" y="99"/>
                  </a:cubicBezTo>
                  <a:cubicBezTo>
                    <a:pt x="284" y="98"/>
                    <a:pt x="279" y="96"/>
                    <a:pt x="279" y="102"/>
                  </a:cubicBezTo>
                  <a:close/>
                  <a:moveTo>
                    <a:pt x="233" y="88"/>
                  </a:moveTo>
                  <a:cubicBezTo>
                    <a:pt x="229" y="88"/>
                    <a:pt x="229" y="82"/>
                    <a:pt x="224" y="82"/>
                  </a:cubicBezTo>
                  <a:cubicBezTo>
                    <a:pt x="224" y="79"/>
                    <a:pt x="225" y="78"/>
                    <a:pt x="225" y="75"/>
                  </a:cubicBezTo>
                  <a:cubicBezTo>
                    <a:pt x="219" y="74"/>
                    <a:pt x="215" y="71"/>
                    <a:pt x="213" y="66"/>
                  </a:cubicBezTo>
                  <a:cubicBezTo>
                    <a:pt x="211" y="66"/>
                    <a:pt x="210" y="66"/>
                    <a:pt x="208" y="66"/>
                  </a:cubicBezTo>
                  <a:cubicBezTo>
                    <a:pt x="207" y="65"/>
                    <a:pt x="209" y="64"/>
                    <a:pt x="207" y="64"/>
                  </a:cubicBezTo>
                  <a:cubicBezTo>
                    <a:pt x="203" y="65"/>
                    <a:pt x="203" y="61"/>
                    <a:pt x="200" y="59"/>
                  </a:cubicBezTo>
                  <a:cubicBezTo>
                    <a:pt x="198" y="60"/>
                    <a:pt x="196" y="60"/>
                    <a:pt x="193" y="61"/>
                  </a:cubicBezTo>
                  <a:cubicBezTo>
                    <a:pt x="193" y="59"/>
                    <a:pt x="192" y="59"/>
                    <a:pt x="192" y="57"/>
                  </a:cubicBezTo>
                  <a:cubicBezTo>
                    <a:pt x="189" y="58"/>
                    <a:pt x="188" y="56"/>
                    <a:pt x="185" y="56"/>
                  </a:cubicBezTo>
                  <a:cubicBezTo>
                    <a:pt x="185" y="54"/>
                    <a:pt x="185" y="54"/>
                    <a:pt x="184" y="53"/>
                  </a:cubicBezTo>
                  <a:cubicBezTo>
                    <a:pt x="177" y="54"/>
                    <a:pt x="173" y="58"/>
                    <a:pt x="171" y="65"/>
                  </a:cubicBezTo>
                  <a:cubicBezTo>
                    <a:pt x="171" y="66"/>
                    <a:pt x="173" y="65"/>
                    <a:pt x="173" y="67"/>
                  </a:cubicBezTo>
                  <a:cubicBezTo>
                    <a:pt x="170" y="74"/>
                    <a:pt x="163" y="78"/>
                    <a:pt x="158" y="83"/>
                  </a:cubicBezTo>
                  <a:cubicBezTo>
                    <a:pt x="158" y="84"/>
                    <a:pt x="159" y="85"/>
                    <a:pt x="159" y="86"/>
                  </a:cubicBezTo>
                  <a:cubicBezTo>
                    <a:pt x="158" y="86"/>
                    <a:pt x="158" y="87"/>
                    <a:pt x="157" y="87"/>
                  </a:cubicBezTo>
                  <a:cubicBezTo>
                    <a:pt x="155" y="88"/>
                    <a:pt x="156" y="85"/>
                    <a:pt x="154" y="86"/>
                  </a:cubicBezTo>
                  <a:cubicBezTo>
                    <a:pt x="150" y="87"/>
                    <a:pt x="153" y="93"/>
                    <a:pt x="149" y="93"/>
                  </a:cubicBezTo>
                  <a:cubicBezTo>
                    <a:pt x="148" y="93"/>
                    <a:pt x="147" y="93"/>
                    <a:pt x="146" y="93"/>
                  </a:cubicBezTo>
                  <a:cubicBezTo>
                    <a:pt x="139" y="96"/>
                    <a:pt x="135" y="100"/>
                    <a:pt x="130" y="105"/>
                  </a:cubicBezTo>
                  <a:cubicBezTo>
                    <a:pt x="129" y="113"/>
                    <a:pt x="122" y="116"/>
                    <a:pt x="123" y="125"/>
                  </a:cubicBezTo>
                  <a:cubicBezTo>
                    <a:pt x="132" y="137"/>
                    <a:pt x="137" y="118"/>
                    <a:pt x="147" y="117"/>
                  </a:cubicBezTo>
                  <a:cubicBezTo>
                    <a:pt x="148" y="118"/>
                    <a:pt x="149" y="119"/>
                    <a:pt x="150" y="120"/>
                  </a:cubicBezTo>
                  <a:cubicBezTo>
                    <a:pt x="155" y="121"/>
                    <a:pt x="158" y="119"/>
                    <a:pt x="161" y="119"/>
                  </a:cubicBezTo>
                  <a:cubicBezTo>
                    <a:pt x="169" y="118"/>
                    <a:pt x="173" y="122"/>
                    <a:pt x="180" y="123"/>
                  </a:cubicBezTo>
                  <a:cubicBezTo>
                    <a:pt x="184" y="123"/>
                    <a:pt x="186" y="120"/>
                    <a:pt x="189" y="118"/>
                  </a:cubicBezTo>
                  <a:cubicBezTo>
                    <a:pt x="190" y="118"/>
                    <a:pt x="191" y="118"/>
                    <a:pt x="192" y="117"/>
                  </a:cubicBezTo>
                  <a:cubicBezTo>
                    <a:pt x="193" y="116"/>
                    <a:pt x="193" y="114"/>
                    <a:pt x="194" y="113"/>
                  </a:cubicBezTo>
                  <a:cubicBezTo>
                    <a:pt x="197" y="110"/>
                    <a:pt x="201" y="109"/>
                    <a:pt x="204" y="107"/>
                  </a:cubicBezTo>
                  <a:cubicBezTo>
                    <a:pt x="208" y="104"/>
                    <a:pt x="209" y="98"/>
                    <a:pt x="215" y="98"/>
                  </a:cubicBezTo>
                  <a:cubicBezTo>
                    <a:pt x="215" y="97"/>
                    <a:pt x="215" y="97"/>
                    <a:pt x="216" y="96"/>
                  </a:cubicBezTo>
                  <a:cubicBezTo>
                    <a:pt x="216" y="95"/>
                    <a:pt x="214" y="96"/>
                    <a:pt x="215" y="95"/>
                  </a:cubicBezTo>
                  <a:cubicBezTo>
                    <a:pt x="220" y="92"/>
                    <a:pt x="226" y="91"/>
                    <a:pt x="232" y="90"/>
                  </a:cubicBezTo>
                  <a:cubicBezTo>
                    <a:pt x="232" y="89"/>
                    <a:pt x="234" y="88"/>
                    <a:pt x="233" y="88"/>
                  </a:cubicBezTo>
                  <a:close/>
                  <a:moveTo>
                    <a:pt x="196" y="217"/>
                  </a:moveTo>
                  <a:cubicBezTo>
                    <a:pt x="201" y="213"/>
                    <a:pt x="212" y="215"/>
                    <a:pt x="215" y="209"/>
                  </a:cubicBezTo>
                  <a:cubicBezTo>
                    <a:pt x="216" y="205"/>
                    <a:pt x="211" y="202"/>
                    <a:pt x="210" y="198"/>
                  </a:cubicBezTo>
                  <a:cubicBezTo>
                    <a:pt x="209" y="191"/>
                    <a:pt x="212" y="186"/>
                    <a:pt x="211" y="179"/>
                  </a:cubicBezTo>
                  <a:cubicBezTo>
                    <a:pt x="206" y="174"/>
                    <a:pt x="202" y="180"/>
                    <a:pt x="199" y="183"/>
                  </a:cubicBezTo>
                  <a:cubicBezTo>
                    <a:pt x="201" y="185"/>
                    <a:pt x="203" y="186"/>
                    <a:pt x="204" y="188"/>
                  </a:cubicBezTo>
                  <a:cubicBezTo>
                    <a:pt x="203" y="199"/>
                    <a:pt x="196" y="205"/>
                    <a:pt x="192" y="213"/>
                  </a:cubicBezTo>
                  <a:cubicBezTo>
                    <a:pt x="193" y="215"/>
                    <a:pt x="195" y="216"/>
                    <a:pt x="196" y="217"/>
                  </a:cubicBezTo>
                  <a:close/>
                  <a:moveTo>
                    <a:pt x="189" y="25"/>
                  </a:moveTo>
                  <a:cubicBezTo>
                    <a:pt x="193" y="23"/>
                    <a:pt x="196" y="25"/>
                    <a:pt x="198" y="22"/>
                  </a:cubicBezTo>
                  <a:cubicBezTo>
                    <a:pt x="198" y="21"/>
                    <a:pt x="197" y="22"/>
                    <a:pt x="197" y="21"/>
                  </a:cubicBezTo>
                  <a:cubicBezTo>
                    <a:pt x="200" y="20"/>
                    <a:pt x="203" y="19"/>
                    <a:pt x="206" y="17"/>
                  </a:cubicBezTo>
                  <a:cubicBezTo>
                    <a:pt x="199" y="17"/>
                    <a:pt x="194" y="21"/>
                    <a:pt x="189" y="25"/>
                  </a:cubicBezTo>
                  <a:close/>
                  <a:moveTo>
                    <a:pt x="195" y="30"/>
                  </a:moveTo>
                  <a:cubicBezTo>
                    <a:pt x="197" y="29"/>
                    <a:pt x="201" y="29"/>
                    <a:pt x="201" y="27"/>
                  </a:cubicBezTo>
                  <a:cubicBezTo>
                    <a:pt x="201" y="26"/>
                    <a:pt x="192" y="27"/>
                    <a:pt x="195" y="30"/>
                  </a:cubicBezTo>
                  <a:close/>
                  <a:moveTo>
                    <a:pt x="103" y="99"/>
                  </a:moveTo>
                  <a:cubicBezTo>
                    <a:pt x="103" y="91"/>
                    <a:pt x="113" y="89"/>
                    <a:pt x="117" y="83"/>
                  </a:cubicBezTo>
                  <a:cubicBezTo>
                    <a:pt x="117" y="83"/>
                    <a:pt x="117" y="82"/>
                    <a:pt x="118" y="82"/>
                  </a:cubicBezTo>
                  <a:cubicBezTo>
                    <a:pt x="119" y="79"/>
                    <a:pt x="120" y="76"/>
                    <a:pt x="119" y="72"/>
                  </a:cubicBezTo>
                  <a:cubicBezTo>
                    <a:pt x="115" y="75"/>
                    <a:pt x="111" y="76"/>
                    <a:pt x="107" y="79"/>
                  </a:cubicBezTo>
                  <a:cubicBezTo>
                    <a:pt x="104" y="81"/>
                    <a:pt x="99" y="86"/>
                    <a:pt x="97" y="87"/>
                  </a:cubicBezTo>
                  <a:cubicBezTo>
                    <a:pt x="95" y="87"/>
                    <a:pt x="93" y="87"/>
                    <a:pt x="91" y="87"/>
                  </a:cubicBezTo>
                  <a:cubicBezTo>
                    <a:pt x="87" y="88"/>
                    <a:pt x="86" y="92"/>
                    <a:pt x="81" y="93"/>
                  </a:cubicBezTo>
                  <a:cubicBezTo>
                    <a:pt x="84" y="87"/>
                    <a:pt x="90" y="86"/>
                    <a:pt x="95" y="83"/>
                  </a:cubicBezTo>
                  <a:cubicBezTo>
                    <a:pt x="97" y="81"/>
                    <a:pt x="98" y="77"/>
                    <a:pt x="101" y="75"/>
                  </a:cubicBezTo>
                  <a:cubicBezTo>
                    <a:pt x="104" y="71"/>
                    <a:pt x="108" y="68"/>
                    <a:pt x="109" y="64"/>
                  </a:cubicBezTo>
                  <a:cubicBezTo>
                    <a:pt x="116" y="59"/>
                    <a:pt x="121" y="52"/>
                    <a:pt x="131" y="52"/>
                  </a:cubicBezTo>
                  <a:cubicBezTo>
                    <a:pt x="130" y="53"/>
                    <a:pt x="132" y="54"/>
                    <a:pt x="133" y="55"/>
                  </a:cubicBezTo>
                  <a:cubicBezTo>
                    <a:pt x="129" y="56"/>
                    <a:pt x="127" y="58"/>
                    <a:pt x="125" y="61"/>
                  </a:cubicBezTo>
                  <a:cubicBezTo>
                    <a:pt x="125" y="61"/>
                    <a:pt x="127" y="61"/>
                    <a:pt x="127" y="61"/>
                  </a:cubicBezTo>
                  <a:cubicBezTo>
                    <a:pt x="126" y="63"/>
                    <a:pt x="125" y="63"/>
                    <a:pt x="124" y="65"/>
                  </a:cubicBezTo>
                  <a:cubicBezTo>
                    <a:pt x="130" y="62"/>
                    <a:pt x="132" y="56"/>
                    <a:pt x="139" y="55"/>
                  </a:cubicBezTo>
                  <a:cubicBezTo>
                    <a:pt x="139" y="56"/>
                    <a:pt x="138" y="57"/>
                    <a:pt x="139" y="58"/>
                  </a:cubicBezTo>
                  <a:cubicBezTo>
                    <a:pt x="144" y="59"/>
                    <a:pt x="146" y="54"/>
                    <a:pt x="150" y="56"/>
                  </a:cubicBezTo>
                  <a:cubicBezTo>
                    <a:pt x="143" y="61"/>
                    <a:pt x="143" y="71"/>
                    <a:pt x="131" y="71"/>
                  </a:cubicBezTo>
                  <a:cubicBezTo>
                    <a:pt x="130" y="70"/>
                    <a:pt x="130" y="67"/>
                    <a:pt x="128" y="67"/>
                  </a:cubicBezTo>
                  <a:cubicBezTo>
                    <a:pt x="128" y="67"/>
                    <a:pt x="126" y="67"/>
                    <a:pt x="125" y="68"/>
                  </a:cubicBezTo>
                  <a:cubicBezTo>
                    <a:pt x="125" y="74"/>
                    <a:pt x="120" y="78"/>
                    <a:pt x="118" y="82"/>
                  </a:cubicBezTo>
                  <a:cubicBezTo>
                    <a:pt x="117" y="82"/>
                    <a:pt x="117" y="82"/>
                    <a:pt x="117" y="83"/>
                  </a:cubicBezTo>
                  <a:cubicBezTo>
                    <a:pt x="117" y="83"/>
                    <a:pt x="117" y="83"/>
                    <a:pt x="117" y="83"/>
                  </a:cubicBezTo>
                  <a:cubicBezTo>
                    <a:pt x="116" y="85"/>
                    <a:pt x="115" y="86"/>
                    <a:pt x="116" y="89"/>
                  </a:cubicBezTo>
                  <a:cubicBezTo>
                    <a:pt x="124" y="91"/>
                    <a:pt x="125" y="82"/>
                    <a:pt x="131" y="80"/>
                  </a:cubicBezTo>
                  <a:cubicBezTo>
                    <a:pt x="131" y="83"/>
                    <a:pt x="128" y="86"/>
                    <a:pt x="130" y="88"/>
                  </a:cubicBezTo>
                  <a:cubicBezTo>
                    <a:pt x="132" y="87"/>
                    <a:pt x="134" y="86"/>
                    <a:pt x="136" y="85"/>
                  </a:cubicBezTo>
                  <a:cubicBezTo>
                    <a:pt x="139" y="83"/>
                    <a:pt x="139" y="80"/>
                    <a:pt x="141" y="77"/>
                  </a:cubicBezTo>
                  <a:cubicBezTo>
                    <a:pt x="144" y="73"/>
                    <a:pt x="149" y="71"/>
                    <a:pt x="152" y="66"/>
                  </a:cubicBezTo>
                  <a:cubicBezTo>
                    <a:pt x="153" y="65"/>
                    <a:pt x="150" y="66"/>
                    <a:pt x="151" y="65"/>
                  </a:cubicBezTo>
                  <a:cubicBezTo>
                    <a:pt x="154" y="62"/>
                    <a:pt x="158" y="59"/>
                    <a:pt x="162" y="57"/>
                  </a:cubicBezTo>
                  <a:cubicBezTo>
                    <a:pt x="163" y="53"/>
                    <a:pt x="166" y="51"/>
                    <a:pt x="168" y="47"/>
                  </a:cubicBezTo>
                  <a:cubicBezTo>
                    <a:pt x="166" y="47"/>
                    <a:pt x="164" y="48"/>
                    <a:pt x="163" y="47"/>
                  </a:cubicBezTo>
                  <a:cubicBezTo>
                    <a:pt x="166" y="46"/>
                    <a:pt x="168" y="45"/>
                    <a:pt x="169" y="42"/>
                  </a:cubicBezTo>
                  <a:cubicBezTo>
                    <a:pt x="159" y="42"/>
                    <a:pt x="153" y="46"/>
                    <a:pt x="150" y="52"/>
                  </a:cubicBezTo>
                  <a:cubicBezTo>
                    <a:pt x="148" y="52"/>
                    <a:pt x="147" y="52"/>
                    <a:pt x="146" y="51"/>
                  </a:cubicBezTo>
                  <a:cubicBezTo>
                    <a:pt x="151" y="45"/>
                    <a:pt x="159" y="42"/>
                    <a:pt x="165" y="38"/>
                  </a:cubicBezTo>
                  <a:cubicBezTo>
                    <a:pt x="159" y="38"/>
                    <a:pt x="156" y="43"/>
                    <a:pt x="151" y="42"/>
                  </a:cubicBezTo>
                  <a:cubicBezTo>
                    <a:pt x="154" y="40"/>
                    <a:pt x="159" y="41"/>
                    <a:pt x="160" y="37"/>
                  </a:cubicBezTo>
                  <a:cubicBezTo>
                    <a:pt x="161" y="36"/>
                    <a:pt x="159" y="36"/>
                    <a:pt x="158" y="36"/>
                  </a:cubicBezTo>
                  <a:cubicBezTo>
                    <a:pt x="163" y="32"/>
                    <a:pt x="166" y="28"/>
                    <a:pt x="172" y="25"/>
                  </a:cubicBezTo>
                  <a:cubicBezTo>
                    <a:pt x="170" y="28"/>
                    <a:pt x="165" y="29"/>
                    <a:pt x="164" y="33"/>
                  </a:cubicBezTo>
                  <a:cubicBezTo>
                    <a:pt x="172" y="29"/>
                    <a:pt x="181" y="28"/>
                    <a:pt x="188" y="24"/>
                  </a:cubicBezTo>
                  <a:cubicBezTo>
                    <a:pt x="194" y="17"/>
                    <a:pt x="206" y="17"/>
                    <a:pt x="213" y="12"/>
                  </a:cubicBezTo>
                  <a:cubicBezTo>
                    <a:pt x="206" y="11"/>
                    <a:pt x="202" y="14"/>
                    <a:pt x="198" y="16"/>
                  </a:cubicBezTo>
                  <a:cubicBezTo>
                    <a:pt x="198" y="16"/>
                    <a:pt x="200" y="16"/>
                    <a:pt x="199" y="17"/>
                  </a:cubicBezTo>
                  <a:cubicBezTo>
                    <a:pt x="195" y="16"/>
                    <a:pt x="190" y="19"/>
                    <a:pt x="186" y="19"/>
                  </a:cubicBezTo>
                  <a:cubicBezTo>
                    <a:pt x="186" y="19"/>
                    <a:pt x="186" y="19"/>
                    <a:pt x="186" y="19"/>
                  </a:cubicBezTo>
                  <a:cubicBezTo>
                    <a:pt x="186" y="19"/>
                    <a:pt x="186" y="19"/>
                    <a:pt x="186" y="19"/>
                  </a:cubicBezTo>
                  <a:cubicBezTo>
                    <a:pt x="186" y="19"/>
                    <a:pt x="186" y="19"/>
                    <a:pt x="186" y="19"/>
                  </a:cubicBezTo>
                  <a:cubicBezTo>
                    <a:pt x="186" y="19"/>
                    <a:pt x="187" y="19"/>
                    <a:pt x="187" y="19"/>
                  </a:cubicBezTo>
                  <a:cubicBezTo>
                    <a:pt x="194" y="16"/>
                    <a:pt x="200" y="12"/>
                    <a:pt x="209" y="11"/>
                  </a:cubicBezTo>
                  <a:cubicBezTo>
                    <a:pt x="228" y="2"/>
                    <a:pt x="254" y="0"/>
                    <a:pt x="281" y="0"/>
                  </a:cubicBezTo>
                  <a:cubicBezTo>
                    <a:pt x="279" y="0"/>
                    <a:pt x="278" y="0"/>
                    <a:pt x="277" y="0"/>
                  </a:cubicBezTo>
                  <a:cubicBezTo>
                    <a:pt x="239" y="0"/>
                    <a:pt x="204" y="7"/>
                    <a:pt x="171" y="20"/>
                  </a:cubicBezTo>
                  <a:cubicBezTo>
                    <a:pt x="169" y="22"/>
                    <a:pt x="166" y="23"/>
                    <a:pt x="164" y="24"/>
                  </a:cubicBezTo>
                  <a:cubicBezTo>
                    <a:pt x="158" y="27"/>
                    <a:pt x="152" y="30"/>
                    <a:pt x="146" y="32"/>
                  </a:cubicBezTo>
                  <a:cubicBezTo>
                    <a:pt x="131" y="41"/>
                    <a:pt x="117" y="50"/>
                    <a:pt x="103" y="60"/>
                  </a:cubicBezTo>
                  <a:cubicBezTo>
                    <a:pt x="101" y="62"/>
                    <a:pt x="99" y="64"/>
                    <a:pt x="97" y="66"/>
                  </a:cubicBezTo>
                  <a:cubicBezTo>
                    <a:pt x="93" y="70"/>
                    <a:pt x="89" y="74"/>
                    <a:pt x="84" y="77"/>
                  </a:cubicBezTo>
                  <a:cubicBezTo>
                    <a:pt x="71" y="90"/>
                    <a:pt x="59" y="104"/>
                    <a:pt x="49" y="119"/>
                  </a:cubicBezTo>
                  <a:cubicBezTo>
                    <a:pt x="46" y="124"/>
                    <a:pt x="43" y="130"/>
                    <a:pt x="39" y="134"/>
                  </a:cubicBezTo>
                  <a:cubicBezTo>
                    <a:pt x="38" y="136"/>
                    <a:pt x="37" y="138"/>
                    <a:pt x="36" y="140"/>
                  </a:cubicBezTo>
                  <a:cubicBezTo>
                    <a:pt x="34" y="144"/>
                    <a:pt x="32" y="147"/>
                    <a:pt x="30" y="151"/>
                  </a:cubicBezTo>
                  <a:cubicBezTo>
                    <a:pt x="29" y="153"/>
                    <a:pt x="28" y="154"/>
                    <a:pt x="27" y="156"/>
                  </a:cubicBezTo>
                  <a:cubicBezTo>
                    <a:pt x="27" y="157"/>
                    <a:pt x="27" y="158"/>
                    <a:pt x="27" y="159"/>
                  </a:cubicBezTo>
                  <a:cubicBezTo>
                    <a:pt x="28" y="155"/>
                    <a:pt x="30" y="152"/>
                    <a:pt x="32" y="150"/>
                  </a:cubicBezTo>
                  <a:cubicBezTo>
                    <a:pt x="32" y="151"/>
                    <a:pt x="33" y="151"/>
                    <a:pt x="34" y="151"/>
                  </a:cubicBezTo>
                  <a:cubicBezTo>
                    <a:pt x="40" y="148"/>
                    <a:pt x="42" y="142"/>
                    <a:pt x="47" y="137"/>
                  </a:cubicBezTo>
                  <a:cubicBezTo>
                    <a:pt x="47" y="140"/>
                    <a:pt x="48" y="141"/>
                    <a:pt x="48" y="143"/>
                  </a:cubicBezTo>
                  <a:cubicBezTo>
                    <a:pt x="49" y="138"/>
                    <a:pt x="56" y="138"/>
                    <a:pt x="59" y="141"/>
                  </a:cubicBezTo>
                  <a:cubicBezTo>
                    <a:pt x="58" y="143"/>
                    <a:pt x="56" y="143"/>
                    <a:pt x="56" y="146"/>
                  </a:cubicBezTo>
                  <a:cubicBezTo>
                    <a:pt x="59" y="146"/>
                    <a:pt x="60" y="148"/>
                    <a:pt x="61" y="149"/>
                  </a:cubicBezTo>
                  <a:cubicBezTo>
                    <a:pt x="63" y="142"/>
                    <a:pt x="67" y="136"/>
                    <a:pt x="72" y="131"/>
                  </a:cubicBezTo>
                  <a:cubicBezTo>
                    <a:pt x="72" y="128"/>
                    <a:pt x="72" y="124"/>
                    <a:pt x="74" y="123"/>
                  </a:cubicBezTo>
                  <a:cubicBezTo>
                    <a:pt x="77" y="126"/>
                    <a:pt x="76" y="132"/>
                    <a:pt x="78" y="135"/>
                  </a:cubicBezTo>
                  <a:cubicBezTo>
                    <a:pt x="79" y="137"/>
                    <a:pt x="80" y="133"/>
                    <a:pt x="81" y="135"/>
                  </a:cubicBezTo>
                  <a:cubicBezTo>
                    <a:pt x="79" y="138"/>
                    <a:pt x="74" y="139"/>
                    <a:pt x="71" y="143"/>
                  </a:cubicBezTo>
                  <a:cubicBezTo>
                    <a:pt x="71" y="149"/>
                    <a:pt x="68" y="156"/>
                    <a:pt x="73" y="160"/>
                  </a:cubicBezTo>
                  <a:cubicBezTo>
                    <a:pt x="76" y="155"/>
                    <a:pt x="80" y="151"/>
                    <a:pt x="80" y="144"/>
                  </a:cubicBezTo>
                  <a:cubicBezTo>
                    <a:pt x="83" y="139"/>
                    <a:pt x="86" y="134"/>
                    <a:pt x="91" y="131"/>
                  </a:cubicBezTo>
                  <a:cubicBezTo>
                    <a:pt x="92" y="126"/>
                    <a:pt x="94" y="124"/>
                    <a:pt x="96" y="120"/>
                  </a:cubicBezTo>
                  <a:cubicBezTo>
                    <a:pt x="97" y="118"/>
                    <a:pt x="98" y="115"/>
                    <a:pt x="99" y="112"/>
                  </a:cubicBezTo>
                  <a:cubicBezTo>
                    <a:pt x="102" y="107"/>
                    <a:pt x="106" y="104"/>
                    <a:pt x="108" y="99"/>
                  </a:cubicBezTo>
                  <a:cubicBezTo>
                    <a:pt x="108" y="99"/>
                    <a:pt x="104" y="100"/>
                    <a:pt x="103" y="99"/>
                  </a:cubicBezTo>
                  <a:close/>
                  <a:moveTo>
                    <a:pt x="55" y="123"/>
                  </a:moveTo>
                  <a:cubicBezTo>
                    <a:pt x="55" y="120"/>
                    <a:pt x="56" y="120"/>
                    <a:pt x="57" y="119"/>
                  </a:cubicBezTo>
                  <a:cubicBezTo>
                    <a:pt x="58" y="119"/>
                    <a:pt x="55" y="121"/>
                    <a:pt x="57" y="121"/>
                  </a:cubicBezTo>
                  <a:cubicBezTo>
                    <a:pt x="57" y="122"/>
                    <a:pt x="56" y="123"/>
                    <a:pt x="55" y="123"/>
                  </a:cubicBezTo>
                  <a:close/>
                  <a:moveTo>
                    <a:pt x="60" y="112"/>
                  </a:moveTo>
                  <a:cubicBezTo>
                    <a:pt x="61" y="109"/>
                    <a:pt x="64" y="107"/>
                    <a:pt x="66" y="105"/>
                  </a:cubicBezTo>
                  <a:cubicBezTo>
                    <a:pt x="65" y="107"/>
                    <a:pt x="63" y="111"/>
                    <a:pt x="60" y="112"/>
                  </a:cubicBezTo>
                  <a:close/>
                  <a:moveTo>
                    <a:pt x="61" y="105"/>
                  </a:moveTo>
                  <a:cubicBezTo>
                    <a:pt x="62" y="103"/>
                    <a:pt x="67" y="99"/>
                    <a:pt x="70" y="98"/>
                  </a:cubicBezTo>
                  <a:cubicBezTo>
                    <a:pt x="69" y="101"/>
                    <a:pt x="64" y="103"/>
                    <a:pt x="61" y="105"/>
                  </a:cubicBezTo>
                  <a:close/>
                  <a:moveTo>
                    <a:pt x="73" y="96"/>
                  </a:moveTo>
                  <a:cubicBezTo>
                    <a:pt x="74" y="93"/>
                    <a:pt x="76" y="88"/>
                    <a:pt x="79" y="85"/>
                  </a:cubicBezTo>
                  <a:cubicBezTo>
                    <a:pt x="81" y="90"/>
                    <a:pt x="75" y="93"/>
                    <a:pt x="73" y="96"/>
                  </a:cubicBezTo>
                  <a:close/>
                  <a:moveTo>
                    <a:pt x="167" y="50"/>
                  </a:moveTo>
                  <a:cubicBezTo>
                    <a:pt x="171" y="50"/>
                    <a:pt x="172" y="45"/>
                    <a:pt x="176" y="45"/>
                  </a:cubicBezTo>
                  <a:cubicBezTo>
                    <a:pt x="176" y="46"/>
                    <a:pt x="174" y="46"/>
                    <a:pt x="174" y="48"/>
                  </a:cubicBezTo>
                  <a:cubicBezTo>
                    <a:pt x="177" y="50"/>
                    <a:pt x="185" y="46"/>
                    <a:pt x="185" y="52"/>
                  </a:cubicBezTo>
                  <a:cubicBezTo>
                    <a:pt x="190" y="54"/>
                    <a:pt x="196" y="52"/>
                    <a:pt x="202" y="53"/>
                  </a:cubicBezTo>
                  <a:cubicBezTo>
                    <a:pt x="201" y="51"/>
                    <a:pt x="203" y="51"/>
                    <a:pt x="204" y="49"/>
                  </a:cubicBezTo>
                  <a:cubicBezTo>
                    <a:pt x="203" y="48"/>
                    <a:pt x="201" y="49"/>
                    <a:pt x="202" y="48"/>
                  </a:cubicBezTo>
                  <a:cubicBezTo>
                    <a:pt x="203" y="46"/>
                    <a:pt x="204" y="44"/>
                    <a:pt x="205" y="42"/>
                  </a:cubicBezTo>
                  <a:cubicBezTo>
                    <a:pt x="204" y="42"/>
                    <a:pt x="203" y="42"/>
                    <a:pt x="203" y="41"/>
                  </a:cubicBezTo>
                  <a:cubicBezTo>
                    <a:pt x="203" y="40"/>
                    <a:pt x="204" y="39"/>
                    <a:pt x="204" y="38"/>
                  </a:cubicBezTo>
                  <a:cubicBezTo>
                    <a:pt x="203" y="36"/>
                    <a:pt x="201" y="35"/>
                    <a:pt x="199" y="33"/>
                  </a:cubicBezTo>
                  <a:cubicBezTo>
                    <a:pt x="195" y="34"/>
                    <a:pt x="191" y="36"/>
                    <a:pt x="188" y="38"/>
                  </a:cubicBezTo>
                  <a:cubicBezTo>
                    <a:pt x="188" y="41"/>
                    <a:pt x="194" y="39"/>
                    <a:pt x="195" y="39"/>
                  </a:cubicBezTo>
                  <a:cubicBezTo>
                    <a:pt x="193" y="39"/>
                    <a:pt x="195" y="41"/>
                    <a:pt x="196" y="41"/>
                  </a:cubicBezTo>
                  <a:cubicBezTo>
                    <a:pt x="192" y="42"/>
                    <a:pt x="189" y="40"/>
                    <a:pt x="185" y="41"/>
                  </a:cubicBezTo>
                  <a:cubicBezTo>
                    <a:pt x="184" y="37"/>
                    <a:pt x="178" y="41"/>
                    <a:pt x="177" y="42"/>
                  </a:cubicBezTo>
                  <a:cubicBezTo>
                    <a:pt x="178" y="37"/>
                    <a:pt x="185" y="37"/>
                    <a:pt x="187" y="33"/>
                  </a:cubicBezTo>
                  <a:cubicBezTo>
                    <a:pt x="186" y="32"/>
                    <a:pt x="184" y="33"/>
                    <a:pt x="184" y="34"/>
                  </a:cubicBezTo>
                  <a:cubicBezTo>
                    <a:pt x="177" y="36"/>
                    <a:pt x="169" y="40"/>
                    <a:pt x="168" y="48"/>
                  </a:cubicBezTo>
                  <a:cubicBezTo>
                    <a:pt x="168" y="48"/>
                    <a:pt x="167" y="49"/>
                    <a:pt x="167" y="50"/>
                  </a:cubicBezTo>
                  <a:close/>
                </a:path>
              </a:pathLst>
            </a:custGeom>
            <a:solidFill>
              <a:srgbClr val="01559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grpSp>
      <p:sp>
        <p:nvSpPr>
          <p:cNvPr id="24"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13" name="Picture Placeholder 12"/>
          <p:cNvSpPr>
            <a:spLocks noGrp="1"/>
          </p:cNvSpPr>
          <p:nvPr>
            <p:ph type="pic" sz="quarter" idx="10"/>
          </p:nvPr>
        </p:nvSpPr>
        <p:spPr>
          <a:xfrm>
            <a:off x="2201779" y="1194199"/>
            <a:ext cx="594122" cy="594122"/>
          </a:xfrm>
          <a:prstGeom prst="ellipse">
            <a:avLst/>
          </a:prstGeom>
        </p:spPr>
        <p:txBody>
          <a:bodyPr rtlCol="0">
            <a:noAutofit/>
          </a:bodyPr>
          <a:lstStyle/>
          <a:p>
            <a:pPr lvl="0"/>
            <a:endParaRPr lang="en-US" noProof="0" dirty="0"/>
          </a:p>
        </p:txBody>
      </p:sp>
      <p:sp>
        <p:nvSpPr>
          <p:cNvPr id="14" name="Picture Placeholder 12"/>
          <p:cNvSpPr>
            <a:spLocks noGrp="1"/>
          </p:cNvSpPr>
          <p:nvPr>
            <p:ph type="pic" sz="quarter" idx="11"/>
          </p:nvPr>
        </p:nvSpPr>
        <p:spPr>
          <a:xfrm>
            <a:off x="1973282" y="2195983"/>
            <a:ext cx="594122" cy="594122"/>
          </a:xfrm>
          <a:prstGeom prst="ellipse">
            <a:avLst/>
          </a:prstGeom>
        </p:spPr>
        <p:txBody>
          <a:bodyPr rtlCol="0">
            <a:noAutofit/>
          </a:bodyPr>
          <a:lstStyle/>
          <a:p>
            <a:pPr lvl="0"/>
            <a:endParaRPr lang="en-US" noProof="0" dirty="0"/>
          </a:p>
        </p:txBody>
      </p:sp>
      <p:sp>
        <p:nvSpPr>
          <p:cNvPr id="15" name="Picture Placeholder 12"/>
          <p:cNvSpPr>
            <a:spLocks noGrp="1"/>
          </p:cNvSpPr>
          <p:nvPr>
            <p:ph type="pic" sz="quarter" idx="12"/>
          </p:nvPr>
        </p:nvSpPr>
        <p:spPr>
          <a:xfrm>
            <a:off x="2195737" y="3197767"/>
            <a:ext cx="594122" cy="594122"/>
          </a:xfrm>
          <a:prstGeom prst="ellipse">
            <a:avLst/>
          </a:prstGeom>
        </p:spPr>
        <p:txBody>
          <a:bodyPr rtlCol="0">
            <a:noAutofit/>
          </a:bodyPr>
          <a:lstStyle/>
          <a:p>
            <a:pPr lvl="0"/>
            <a:endParaRPr lang="en-US" noProof="0"/>
          </a:p>
        </p:txBody>
      </p:sp>
      <p:sp>
        <p:nvSpPr>
          <p:cNvPr id="16" name="Picture Placeholder 12"/>
          <p:cNvSpPr>
            <a:spLocks noGrp="1"/>
          </p:cNvSpPr>
          <p:nvPr>
            <p:ph type="pic" sz="quarter" idx="13"/>
          </p:nvPr>
        </p:nvSpPr>
        <p:spPr>
          <a:xfrm>
            <a:off x="6347932" y="3252436"/>
            <a:ext cx="594122" cy="594122"/>
          </a:xfrm>
          <a:prstGeom prst="ellipse">
            <a:avLst/>
          </a:prstGeom>
        </p:spPr>
        <p:txBody>
          <a:bodyPr rtlCol="0">
            <a:noAutofit/>
          </a:bodyPr>
          <a:lstStyle/>
          <a:p>
            <a:pPr lvl="0"/>
            <a:endParaRPr lang="en-US" noProof="0"/>
          </a:p>
        </p:txBody>
      </p:sp>
      <p:sp>
        <p:nvSpPr>
          <p:cNvPr id="17" name="Picture Placeholder 12"/>
          <p:cNvSpPr>
            <a:spLocks noGrp="1"/>
          </p:cNvSpPr>
          <p:nvPr>
            <p:ph type="pic" sz="quarter" idx="14"/>
          </p:nvPr>
        </p:nvSpPr>
        <p:spPr>
          <a:xfrm>
            <a:off x="6570166" y="2236006"/>
            <a:ext cx="594122" cy="594122"/>
          </a:xfrm>
          <a:prstGeom prst="ellipse">
            <a:avLst/>
          </a:prstGeom>
        </p:spPr>
        <p:txBody>
          <a:bodyPr rtlCol="0">
            <a:noAutofit/>
          </a:bodyPr>
          <a:lstStyle/>
          <a:p>
            <a:pPr lvl="0"/>
            <a:endParaRPr lang="en-US" noProof="0"/>
          </a:p>
        </p:txBody>
      </p:sp>
      <p:sp>
        <p:nvSpPr>
          <p:cNvPr id="18" name="Picture Placeholder 12"/>
          <p:cNvSpPr>
            <a:spLocks noGrp="1"/>
          </p:cNvSpPr>
          <p:nvPr>
            <p:ph type="pic" sz="quarter" idx="15"/>
          </p:nvPr>
        </p:nvSpPr>
        <p:spPr>
          <a:xfrm>
            <a:off x="6360409" y="1244527"/>
            <a:ext cx="594122" cy="594122"/>
          </a:xfrm>
          <a:prstGeom prst="ellipse">
            <a:avLst/>
          </a:prstGeom>
        </p:spPr>
        <p:txBody>
          <a:bodyPr rtlCol="0">
            <a:noAutofit/>
          </a:bodyPr>
          <a:lstStyle/>
          <a:p>
            <a:pPr lvl="0"/>
            <a:endParaRPr lang="en-US" noProof="0" dirty="0"/>
          </a:p>
        </p:txBody>
      </p:sp>
    </p:spTree>
    <p:extLst>
      <p:ext uri="{BB962C8B-B14F-4D97-AF65-F5344CB8AC3E}">
        <p14:creationId xmlns:p14="http://schemas.microsoft.com/office/powerpoint/2010/main" val="1000067652"/>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Map">
    <p:spTree>
      <p:nvGrpSpPr>
        <p:cNvPr id="1" name=""/>
        <p:cNvGrpSpPr/>
        <p:nvPr/>
      </p:nvGrpSpPr>
      <p:grpSpPr>
        <a:xfrm>
          <a:off x="0" y="0"/>
          <a:ext cx="0" cy="0"/>
          <a:chOff x="0" y="0"/>
          <a:chExt cx="0" cy="0"/>
        </a:xfrm>
      </p:grpSpPr>
      <p:pic>
        <p:nvPicPr>
          <p:cNvPr id="5" name="Picture 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00100" y="596503"/>
            <a:ext cx="7543800" cy="424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42938" y="4804173"/>
            <a:ext cx="238125" cy="33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96875" y="4804173"/>
            <a:ext cx="238125" cy="33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Open the Map slide in your Slide Master and select the anchors, copy them, return to your slide deck and paste. Place as needed.</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Tree>
    <p:extLst>
      <p:ext uri="{BB962C8B-B14F-4D97-AF65-F5344CB8AC3E}">
        <p14:creationId xmlns:p14="http://schemas.microsoft.com/office/powerpoint/2010/main" val="3245894928"/>
      </p:ext>
    </p:extLst>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Galler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3"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5" name="Picture Placeholder 4"/>
          <p:cNvSpPr>
            <a:spLocks noGrp="1"/>
          </p:cNvSpPr>
          <p:nvPr>
            <p:ph type="pic" sz="quarter" idx="14"/>
          </p:nvPr>
        </p:nvSpPr>
        <p:spPr>
          <a:xfrm>
            <a:off x="116681" y="843697"/>
            <a:ext cx="2733734" cy="1701050"/>
          </a:xfrm>
          <a:solidFill>
            <a:schemeClr val="bg1">
              <a:lumMod val="95000"/>
            </a:schemeClr>
          </a:solidFill>
        </p:spPr>
        <p:txBody>
          <a:bodyPr rtlCol="0">
            <a:noAutofit/>
          </a:bodyPr>
          <a:lstStyle/>
          <a:p>
            <a:pPr lvl="0"/>
            <a:endParaRPr lang="en-US" noProof="0"/>
          </a:p>
        </p:txBody>
      </p:sp>
      <p:sp>
        <p:nvSpPr>
          <p:cNvPr id="6" name="Picture Placeholder 4"/>
          <p:cNvSpPr>
            <a:spLocks noGrp="1"/>
          </p:cNvSpPr>
          <p:nvPr>
            <p:ph type="pic" sz="quarter" idx="15"/>
          </p:nvPr>
        </p:nvSpPr>
        <p:spPr>
          <a:xfrm>
            <a:off x="116681" y="2788063"/>
            <a:ext cx="2733734" cy="1701050"/>
          </a:xfrm>
          <a:solidFill>
            <a:schemeClr val="bg1">
              <a:lumMod val="95000"/>
            </a:schemeClr>
          </a:solidFill>
        </p:spPr>
        <p:txBody>
          <a:bodyPr rtlCol="0">
            <a:noAutofit/>
          </a:bodyPr>
          <a:lstStyle/>
          <a:p>
            <a:pPr lvl="0"/>
            <a:endParaRPr lang="en-US" noProof="0"/>
          </a:p>
        </p:txBody>
      </p:sp>
      <p:sp>
        <p:nvSpPr>
          <p:cNvPr id="7" name="Picture Placeholder 4"/>
          <p:cNvSpPr>
            <a:spLocks noGrp="1"/>
          </p:cNvSpPr>
          <p:nvPr>
            <p:ph type="pic" sz="quarter" idx="16"/>
          </p:nvPr>
        </p:nvSpPr>
        <p:spPr>
          <a:xfrm>
            <a:off x="3205133" y="843697"/>
            <a:ext cx="2733734" cy="1701050"/>
          </a:xfrm>
          <a:solidFill>
            <a:schemeClr val="bg1">
              <a:lumMod val="95000"/>
            </a:schemeClr>
          </a:solidFill>
        </p:spPr>
        <p:txBody>
          <a:bodyPr rtlCol="0">
            <a:noAutofit/>
          </a:bodyPr>
          <a:lstStyle/>
          <a:p>
            <a:pPr lvl="0"/>
            <a:endParaRPr lang="en-US" noProof="0"/>
          </a:p>
        </p:txBody>
      </p:sp>
      <p:sp>
        <p:nvSpPr>
          <p:cNvPr id="8" name="Picture Placeholder 4"/>
          <p:cNvSpPr>
            <a:spLocks noGrp="1"/>
          </p:cNvSpPr>
          <p:nvPr>
            <p:ph type="pic" sz="quarter" idx="17"/>
          </p:nvPr>
        </p:nvSpPr>
        <p:spPr>
          <a:xfrm>
            <a:off x="3205132" y="2788063"/>
            <a:ext cx="2733734" cy="1701050"/>
          </a:xfrm>
          <a:solidFill>
            <a:schemeClr val="bg1">
              <a:lumMod val="95000"/>
            </a:schemeClr>
          </a:solidFill>
        </p:spPr>
        <p:txBody>
          <a:bodyPr rtlCol="0">
            <a:noAutofit/>
          </a:bodyPr>
          <a:lstStyle/>
          <a:p>
            <a:pPr lvl="0"/>
            <a:endParaRPr lang="en-US" noProof="0"/>
          </a:p>
        </p:txBody>
      </p:sp>
      <p:sp>
        <p:nvSpPr>
          <p:cNvPr id="13" name="Picture Placeholder 4"/>
          <p:cNvSpPr>
            <a:spLocks noGrp="1"/>
          </p:cNvSpPr>
          <p:nvPr>
            <p:ph type="pic" sz="quarter" idx="18"/>
          </p:nvPr>
        </p:nvSpPr>
        <p:spPr>
          <a:xfrm>
            <a:off x="6293585" y="843697"/>
            <a:ext cx="2733734" cy="1701050"/>
          </a:xfrm>
          <a:solidFill>
            <a:schemeClr val="bg1">
              <a:lumMod val="95000"/>
            </a:schemeClr>
          </a:solidFill>
        </p:spPr>
        <p:txBody>
          <a:bodyPr rtlCol="0">
            <a:noAutofit/>
          </a:bodyPr>
          <a:lstStyle/>
          <a:p>
            <a:pPr lvl="0"/>
            <a:endParaRPr lang="en-US" noProof="0"/>
          </a:p>
        </p:txBody>
      </p:sp>
      <p:sp>
        <p:nvSpPr>
          <p:cNvPr id="14" name="Picture Placeholder 4"/>
          <p:cNvSpPr>
            <a:spLocks noGrp="1"/>
          </p:cNvSpPr>
          <p:nvPr>
            <p:ph type="pic" sz="quarter" idx="19"/>
          </p:nvPr>
        </p:nvSpPr>
        <p:spPr>
          <a:xfrm>
            <a:off x="6293584" y="2788063"/>
            <a:ext cx="2733734" cy="1701050"/>
          </a:xfrm>
          <a:solidFill>
            <a:schemeClr val="bg1">
              <a:lumMod val="95000"/>
            </a:schemeClr>
          </a:solidFill>
        </p:spPr>
        <p:txBody>
          <a:bodyPr rtlCol="0">
            <a:noAutofit/>
          </a:bodyPr>
          <a:lstStyle/>
          <a:p>
            <a:pPr lvl="0"/>
            <a:endParaRPr lang="en-US" noProof="0"/>
          </a:p>
        </p:txBody>
      </p:sp>
    </p:spTree>
    <p:extLst>
      <p:ext uri="{BB962C8B-B14F-4D97-AF65-F5344CB8AC3E}">
        <p14:creationId xmlns:p14="http://schemas.microsoft.com/office/powerpoint/2010/main" val="2281293417"/>
      </p:ext>
    </p:extLst>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Time Line Picture/Icons">
    <p:spTree>
      <p:nvGrpSpPr>
        <p:cNvPr id="1" name=""/>
        <p:cNvGrpSpPr/>
        <p:nvPr/>
      </p:nvGrpSpPr>
      <p:grpSpPr>
        <a:xfrm>
          <a:off x="0" y="0"/>
          <a:ext cx="0" cy="0"/>
          <a:chOff x="0" y="0"/>
          <a:chExt cx="0" cy="0"/>
        </a:xfrm>
      </p:grpSpPr>
      <p:cxnSp>
        <p:nvCxnSpPr>
          <p:cNvPr id="18" name="Straight Connector 8"/>
          <p:cNvCxnSpPr/>
          <p:nvPr userDrawn="1"/>
        </p:nvCxnSpPr>
        <p:spPr>
          <a:xfrm>
            <a:off x="522289" y="2019300"/>
            <a:ext cx="8099425" cy="0"/>
          </a:xfrm>
          <a:prstGeom prst="line">
            <a:avLst/>
          </a:prstGeom>
          <a:ln w="25400">
            <a:solidFill>
              <a:srgbClr val="01559F"/>
            </a:solidFill>
          </a:ln>
        </p:spPr>
        <p:style>
          <a:lnRef idx="1">
            <a:schemeClr val="accent1"/>
          </a:lnRef>
          <a:fillRef idx="0">
            <a:schemeClr val="accent1"/>
          </a:fillRef>
          <a:effectRef idx="0">
            <a:schemeClr val="accent1"/>
          </a:effectRef>
          <a:fontRef idx="minor">
            <a:schemeClr val="tx1"/>
          </a:fontRef>
        </p:style>
      </p:cxnSp>
      <p:sp>
        <p:nvSpPr>
          <p:cNvPr id="4" name="Picture Placeholder 3"/>
          <p:cNvSpPr>
            <a:spLocks noGrp="1"/>
          </p:cNvSpPr>
          <p:nvPr>
            <p:ph type="pic" sz="quarter" idx="14"/>
          </p:nvPr>
        </p:nvSpPr>
        <p:spPr>
          <a:xfrm>
            <a:off x="981860"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3" name="Content Placeholder 2"/>
          <p:cNvSpPr>
            <a:spLocks noGrp="1"/>
          </p:cNvSpPr>
          <p:nvPr>
            <p:ph idx="1"/>
          </p:nvPr>
        </p:nvSpPr>
        <p:spPr>
          <a:xfrm>
            <a:off x="633599"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3" name="Content Placeholder 2"/>
          <p:cNvSpPr>
            <a:spLocks noGrp="1"/>
          </p:cNvSpPr>
          <p:nvPr>
            <p:ph idx="18"/>
          </p:nvPr>
        </p:nvSpPr>
        <p:spPr>
          <a:xfrm>
            <a:off x="2621268"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4" name="Content Placeholder 2"/>
          <p:cNvSpPr>
            <a:spLocks noGrp="1"/>
          </p:cNvSpPr>
          <p:nvPr>
            <p:ph idx="19"/>
          </p:nvPr>
        </p:nvSpPr>
        <p:spPr>
          <a:xfrm>
            <a:off x="6630147"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6" name="Content Placeholder 2"/>
          <p:cNvSpPr>
            <a:spLocks noGrp="1"/>
          </p:cNvSpPr>
          <p:nvPr>
            <p:ph idx="21"/>
          </p:nvPr>
        </p:nvSpPr>
        <p:spPr>
          <a:xfrm>
            <a:off x="2621268"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641486"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622346"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3" name="Picture Placeholder 3"/>
          <p:cNvSpPr>
            <a:spLocks noGrp="1"/>
          </p:cNvSpPr>
          <p:nvPr>
            <p:ph type="pic" sz="quarter" idx="24"/>
          </p:nvPr>
        </p:nvSpPr>
        <p:spPr>
          <a:xfrm>
            <a:off x="2969140"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14" name="Picture Placeholder 3"/>
          <p:cNvSpPr>
            <a:spLocks noGrp="1"/>
          </p:cNvSpPr>
          <p:nvPr>
            <p:ph type="pic" sz="quarter" idx="25"/>
          </p:nvPr>
        </p:nvSpPr>
        <p:spPr>
          <a:xfrm>
            <a:off x="6978072"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15" name="Content Placeholder 2"/>
          <p:cNvSpPr>
            <a:spLocks noGrp="1"/>
          </p:cNvSpPr>
          <p:nvPr>
            <p:ph idx="26"/>
          </p:nvPr>
        </p:nvSpPr>
        <p:spPr>
          <a:xfrm>
            <a:off x="4624618"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7" name="Content Placeholder 2"/>
          <p:cNvSpPr>
            <a:spLocks noGrp="1"/>
          </p:cNvSpPr>
          <p:nvPr>
            <p:ph idx="27"/>
          </p:nvPr>
        </p:nvSpPr>
        <p:spPr>
          <a:xfrm>
            <a:off x="4616817"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9" name="Picture Placeholder 3"/>
          <p:cNvSpPr>
            <a:spLocks noGrp="1"/>
          </p:cNvSpPr>
          <p:nvPr>
            <p:ph type="pic" sz="quarter" idx="28"/>
          </p:nvPr>
        </p:nvSpPr>
        <p:spPr>
          <a:xfrm>
            <a:off x="4972548"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27" name="Picture Placeholder 3"/>
          <p:cNvSpPr>
            <a:spLocks noGrp="1"/>
          </p:cNvSpPr>
          <p:nvPr>
            <p:ph type="pic" sz="quarter" idx="29"/>
          </p:nvPr>
        </p:nvSpPr>
        <p:spPr>
          <a:xfrm>
            <a:off x="466930" y="1959463"/>
            <a:ext cx="119936" cy="120161"/>
          </a:xfrm>
          <a:prstGeom prst="ellipse">
            <a:avLst/>
          </a:prstGeom>
          <a:solidFill>
            <a:srgbClr val="01559F"/>
          </a:solidFill>
          <a:ln w="25400">
            <a:noFill/>
          </a:ln>
        </p:spPr>
        <p:txBody>
          <a:bodyPr rtlCol="0">
            <a:noAutofit/>
          </a:bodyPr>
          <a:lstStyle/>
          <a:p>
            <a:pPr lvl="0"/>
            <a:endParaRPr lang="en-US" noProof="0" dirty="0"/>
          </a:p>
        </p:txBody>
      </p:sp>
      <p:sp>
        <p:nvSpPr>
          <p:cNvPr id="30" name="Picture Placeholder 3"/>
          <p:cNvSpPr>
            <a:spLocks noGrp="1"/>
          </p:cNvSpPr>
          <p:nvPr>
            <p:ph type="pic" sz="quarter" idx="30"/>
          </p:nvPr>
        </p:nvSpPr>
        <p:spPr>
          <a:xfrm>
            <a:off x="8556237" y="1959463"/>
            <a:ext cx="119936" cy="120161"/>
          </a:xfrm>
          <a:prstGeom prst="ellipse">
            <a:avLst/>
          </a:prstGeom>
          <a:solidFill>
            <a:srgbClr val="01559F"/>
          </a:solidFill>
          <a:ln w="25400">
            <a:noFill/>
          </a:ln>
        </p:spPr>
        <p:txBody>
          <a:bodyPr rtlCol="0">
            <a:noAutofit/>
          </a:bodyPr>
          <a:lstStyle/>
          <a:p>
            <a:pPr lvl="0"/>
            <a:endParaRPr lang="en-US" noProof="0" dirty="0"/>
          </a:p>
        </p:txBody>
      </p:sp>
    </p:spTree>
    <p:extLst>
      <p:ext uri="{BB962C8B-B14F-4D97-AF65-F5344CB8AC3E}">
        <p14:creationId xmlns:p14="http://schemas.microsoft.com/office/powerpoint/2010/main" val="4087402810"/>
      </p:ext>
    </p:extLst>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Timeline">
    <p:spTree>
      <p:nvGrpSpPr>
        <p:cNvPr id="1" name=""/>
        <p:cNvGrpSpPr/>
        <p:nvPr/>
      </p:nvGrpSpPr>
      <p:grpSpPr>
        <a:xfrm>
          <a:off x="0" y="0"/>
          <a:ext cx="0" cy="0"/>
          <a:chOff x="0" y="0"/>
          <a:chExt cx="0" cy="0"/>
        </a:xfrm>
      </p:grpSpPr>
      <p:cxnSp>
        <p:nvCxnSpPr>
          <p:cNvPr id="20" name="Straight Connector 4"/>
          <p:cNvCxnSpPr>
            <a:cxnSpLocks noChangeAspect="1"/>
          </p:cNvCxnSpPr>
          <p:nvPr userDrawn="1"/>
        </p:nvCxnSpPr>
        <p:spPr>
          <a:xfrm>
            <a:off x="115889" y="2580085"/>
            <a:ext cx="8912225" cy="0"/>
          </a:xfrm>
          <a:prstGeom prst="line">
            <a:avLst/>
          </a:prstGeom>
          <a:ln w="44450">
            <a:solidFill>
              <a:srgbClr val="01559F"/>
            </a:solidFill>
          </a:ln>
        </p:spPr>
        <p:style>
          <a:lnRef idx="1">
            <a:schemeClr val="accent1"/>
          </a:lnRef>
          <a:fillRef idx="0">
            <a:schemeClr val="accent1"/>
          </a:fillRef>
          <a:effectRef idx="0">
            <a:schemeClr val="accent1"/>
          </a:effectRef>
          <a:fontRef idx="minor">
            <a:schemeClr val="tx1"/>
          </a:fontRef>
        </p:style>
      </p:cxnSp>
      <p:cxnSp>
        <p:nvCxnSpPr>
          <p:cNvPr id="21" name="Straight Connector 6"/>
          <p:cNvCxnSpPr>
            <a:cxnSpLocks noChangeAspect="1"/>
          </p:cNvCxnSpPr>
          <p:nvPr/>
        </p:nvCxnSpPr>
        <p:spPr>
          <a:xfrm flipV="1">
            <a:off x="5111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2" name="Oval 114"/>
          <p:cNvSpPr>
            <a:spLocks noChangeAspect="1" noChangeArrowheads="1"/>
          </p:cNvSpPr>
          <p:nvPr/>
        </p:nvSpPr>
        <p:spPr bwMode="invGray">
          <a:xfrm>
            <a:off x="436563"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3" name="Oval 114"/>
          <p:cNvSpPr>
            <a:spLocks noChangeAspect="1" noChangeArrowheads="1"/>
          </p:cNvSpPr>
          <p:nvPr/>
        </p:nvSpPr>
        <p:spPr bwMode="invGray">
          <a:xfrm>
            <a:off x="138271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4" name="Straight Connector 13"/>
          <p:cNvCxnSpPr>
            <a:cxnSpLocks noChangeAspect="1"/>
          </p:cNvCxnSpPr>
          <p:nvPr/>
        </p:nvCxnSpPr>
        <p:spPr>
          <a:xfrm flipV="1">
            <a:off x="1454151" y="2653904"/>
            <a:ext cx="3175"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5" name="Oval 114"/>
          <p:cNvSpPr>
            <a:spLocks noChangeAspect="1" noChangeArrowheads="1"/>
          </p:cNvSpPr>
          <p:nvPr userDrawn="1"/>
        </p:nvSpPr>
        <p:spPr bwMode="invGray">
          <a:xfrm>
            <a:off x="235426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6" name="Straight Connector 18"/>
          <p:cNvCxnSpPr>
            <a:cxnSpLocks noChangeAspect="1"/>
          </p:cNvCxnSpPr>
          <p:nvPr userDrawn="1"/>
        </p:nvCxnSpPr>
        <p:spPr>
          <a:xfrm flipV="1">
            <a:off x="24288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7" name="Oval 114"/>
          <p:cNvSpPr>
            <a:spLocks noChangeAspect="1" noChangeArrowheads="1"/>
          </p:cNvSpPr>
          <p:nvPr userDrawn="1"/>
        </p:nvSpPr>
        <p:spPr bwMode="invGray">
          <a:xfrm>
            <a:off x="4298950" y="2506266"/>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8" name="Straight Connector 23"/>
          <p:cNvCxnSpPr>
            <a:cxnSpLocks noChangeAspect="1"/>
          </p:cNvCxnSpPr>
          <p:nvPr userDrawn="1"/>
        </p:nvCxnSpPr>
        <p:spPr>
          <a:xfrm flipV="1">
            <a:off x="43719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9" name="Oval 114"/>
          <p:cNvSpPr>
            <a:spLocks noChangeAspect="1" noChangeArrowheads="1"/>
          </p:cNvSpPr>
          <p:nvPr userDrawn="1"/>
        </p:nvSpPr>
        <p:spPr bwMode="invGray">
          <a:xfrm>
            <a:off x="621506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0" name="Straight Connector 28"/>
          <p:cNvCxnSpPr>
            <a:cxnSpLocks noChangeAspect="1"/>
          </p:cNvCxnSpPr>
          <p:nvPr userDrawn="1"/>
        </p:nvCxnSpPr>
        <p:spPr>
          <a:xfrm flipV="1">
            <a:off x="62896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1" name="Oval 114"/>
          <p:cNvSpPr>
            <a:spLocks noChangeAspect="1" noChangeArrowheads="1"/>
          </p:cNvSpPr>
          <p:nvPr/>
        </p:nvSpPr>
        <p:spPr bwMode="invGray">
          <a:xfrm>
            <a:off x="332581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2" name="Straight Connector 33"/>
          <p:cNvCxnSpPr>
            <a:cxnSpLocks noChangeAspect="1"/>
          </p:cNvCxnSpPr>
          <p:nvPr/>
        </p:nvCxnSpPr>
        <p:spPr>
          <a:xfrm flipV="1">
            <a:off x="3398839" y="2653904"/>
            <a:ext cx="3175"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3" name="Oval 114"/>
          <p:cNvSpPr>
            <a:spLocks noChangeAspect="1" noChangeArrowheads="1"/>
          </p:cNvSpPr>
          <p:nvPr/>
        </p:nvSpPr>
        <p:spPr bwMode="invGray">
          <a:xfrm>
            <a:off x="5270500" y="2506266"/>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4" name="Straight Connector 38"/>
          <p:cNvCxnSpPr>
            <a:cxnSpLocks noChangeAspect="1"/>
          </p:cNvCxnSpPr>
          <p:nvPr/>
        </p:nvCxnSpPr>
        <p:spPr>
          <a:xfrm flipV="1">
            <a:off x="5343525" y="2653904"/>
            <a:ext cx="1588"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5" name="Oval 114"/>
          <p:cNvSpPr>
            <a:spLocks noChangeAspect="1" noChangeArrowheads="1"/>
          </p:cNvSpPr>
          <p:nvPr/>
        </p:nvSpPr>
        <p:spPr bwMode="invGray">
          <a:xfrm>
            <a:off x="7137400" y="2490787"/>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6" name="Straight Connector 45"/>
          <p:cNvCxnSpPr>
            <a:cxnSpLocks noChangeAspect="1"/>
          </p:cNvCxnSpPr>
          <p:nvPr/>
        </p:nvCxnSpPr>
        <p:spPr>
          <a:xfrm flipV="1">
            <a:off x="7208839" y="2638425"/>
            <a:ext cx="1587" cy="925116"/>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2"/>
          <p:cNvSpPr>
            <a:spLocks noGrp="1"/>
          </p:cNvSpPr>
          <p:nvPr>
            <p:ph type="body" sz="quarter" idx="10"/>
          </p:nvPr>
        </p:nvSpPr>
        <p:spPr>
          <a:xfrm>
            <a:off x="0" y="546525"/>
            <a:ext cx="9144000" cy="685800"/>
          </a:xfrm>
        </p:spPr>
        <p:txBody>
          <a:bodyPr>
            <a:normAutofit/>
          </a:bodyPr>
          <a:lstStyle>
            <a:lvl1pPr>
              <a:defRPr sz="1500"/>
            </a:lvl1pPr>
          </a:lstStyle>
          <a:p>
            <a:endParaRPr lang="en-US" dirty="0"/>
          </a:p>
        </p:txBody>
      </p:sp>
      <p:sp>
        <p:nvSpPr>
          <p:cNvPr id="53" name="Text Placeholder 52"/>
          <p:cNvSpPr>
            <a:spLocks noGrp="1"/>
          </p:cNvSpPr>
          <p:nvPr>
            <p:ph type="body" sz="quarter" idx="11"/>
          </p:nvPr>
        </p:nvSpPr>
        <p:spPr>
          <a:xfrm>
            <a:off x="695623"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55" name="Text Placeholder 54"/>
          <p:cNvSpPr>
            <a:spLocks noGrp="1"/>
          </p:cNvSpPr>
          <p:nvPr>
            <p:ph type="body" sz="quarter" idx="12"/>
          </p:nvPr>
        </p:nvSpPr>
        <p:spPr>
          <a:xfrm>
            <a:off x="697033" y="1697304"/>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57" name="Text Placeholder 52"/>
          <p:cNvSpPr>
            <a:spLocks noGrp="1"/>
          </p:cNvSpPr>
          <p:nvPr>
            <p:ph type="body" sz="quarter" idx="13"/>
          </p:nvPr>
        </p:nvSpPr>
        <p:spPr>
          <a:xfrm>
            <a:off x="2611438"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58" name="Text Placeholder 54"/>
          <p:cNvSpPr>
            <a:spLocks noGrp="1"/>
          </p:cNvSpPr>
          <p:nvPr>
            <p:ph type="body" sz="quarter" idx="14"/>
          </p:nvPr>
        </p:nvSpPr>
        <p:spPr>
          <a:xfrm>
            <a:off x="2612836" y="1697304"/>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59" name="Text Placeholder 52"/>
          <p:cNvSpPr>
            <a:spLocks noGrp="1"/>
          </p:cNvSpPr>
          <p:nvPr>
            <p:ph type="body" sz="quarter" idx="15"/>
          </p:nvPr>
        </p:nvSpPr>
        <p:spPr>
          <a:xfrm>
            <a:off x="4555653"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0" name="Text Placeholder 54"/>
          <p:cNvSpPr>
            <a:spLocks noGrp="1"/>
          </p:cNvSpPr>
          <p:nvPr>
            <p:ph type="body" sz="quarter" idx="16"/>
          </p:nvPr>
        </p:nvSpPr>
        <p:spPr>
          <a:xfrm>
            <a:off x="4557070" y="1697304"/>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1" name="Text Placeholder 52"/>
          <p:cNvSpPr>
            <a:spLocks noGrp="1"/>
          </p:cNvSpPr>
          <p:nvPr>
            <p:ph type="body" sz="quarter" idx="17"/>
          </p:nvPr>
        </p:nvSpPr>
        <p:spPr>
          <a:xfrm>
            <a:off x="6471468"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2" name="Text Placeholder 54"/>
          <p:cNvSpPr>
            <a:spLocks noGrp="1"/>
          </p:cNvSpPr>
          <p:nvPr>
            <p:ph type="body" sz="quarter" idx="18"/>
          </p:nvPr>
        </p:nvSpPr>
        <p:spPr>
          <a:xfrm>
            <a:off x="6472865" y="1697304"/>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3" name="Text Placeholder 52"/>
          <p:cNvSpPr>
            <a:spLocks noGrp="1"/>
          </p:cNvSpPr>
          <p:nvPr>
            <p:ph type="body" sz="quarter" idx="19"/>
          </p:nvPr>
        </p:nvSpPr>
        <p:spPr>
          <a:xfrm>
            <a:off x="1637420" y="3118789"/>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4" name="Text Placeholder 54"/>
          <p:cNvSpPr>
            <a:spLocks noGrp="1"/>
          </p:cNvSpPr>
          <p:nvPr>
            <p:ph type="body" sz="quarter" idx="20"/>
          </p:nvPr>
        </p:nvSpPr>
        <p:spPr>
          <a:xfrm>
            <a:off x="1638825" y="3398632"/>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5" name="Text Placeholder 52"/>
          <p:cNvSpPr>
            <a:spLocks noGrp="1"/>
          </p:cNvSpPr>
          <p:nvPr>
            <p:ph type="body" sz="quarter" idx="21"/>
          </p:nvPr>
        </p:nvSpPr>
        <p:spPr>
          <a:xfrm>
            <a:off x="3553235" y="3118789"/>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6" name="Text Placeholder 54"/>
          <p:cNvSpPr>
            <a:spLocks noGrp="1"/>
          </p:cNvSpPr>
          <p:nvPr>
            <p:ph type="body" sz="quarter" idx="22"/>
          </p:nvPr>
        </p:nvSpPr>
        <p:spPr>
          <a:xfrm>
            <a:off x="3554654" y="3398632"/>
            <a:ext cx="1395413" cy="631571"/>
          </a:xfrm>
        </p:spPr>
        <p:txBody>
          <a:bodyPr>
            <a:normAutofit/>
          </a:bodyPr>
          <a:lstStyle>
            <a:lvl1pPr marL="0" algn="l" defTabSz="685800" rtl="0" eaLnBrk="1" latinLnBrk="0" hangingPunct="1">
              <a:defRPr lang="en-US" sz="1200" kern="1200" dirty="0" smtClean="0">
                <a:solidFill>
                  <a:schemeClr val="bg1">
                    <a:lumMod val="50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7" name="Text Placeholder 52"/>
          <p:cNvSpPr>
            <a:spLocks noGrp="1"/>
          </p:cNvSpPr>
          <p:nvPr>
            <p:ph type="body" sz="quarter" idx="23"/>
          </p:nvPr>
        </p:nvSpPr>
        <p:spPr>
          <a:xfrm>
            <a:off x="5497450" y="3118789"/>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8" name="Text Placeholder 54"/>
          <p:cNvSpPr>
            <a:spLocks noGrp="1"/>
          </p:cNvSpPr>
          <p:nvPr>
            <p:ph type="body" sz="quarter" idx="24"/>
          </p:nvPr>
        </p:nvSpPr>
        <p:spPr>
          <a:xfrm>
            <a:off x="5498867" y="3398632"/>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9" name="Text Placeholder 52"/>
          <p:cNvSpPr>
            <a:spLocks noGrp="1"/>
          </p:cNvSpPr>
          <p:nvPr>
            <p:ph type="body" sz="quarter" idx="25"/>
          </p:nvPr>
        </p:nvSpPr>
        <p:spPr>
          <a:xfrm>
            <a:off x="7413265" y="3118789"/>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70" name="Text Placeholder 54"/>
          <p:cNvSpPr>
            <a:spLocks noGrp="1"/>
          </p:cNvSpPr>
          <p:nvPr>
            <p:ph type="body" sz="quarter" idx="26"/>
          </p:nvPr>
        </p:nvSpPr>
        <p:spPr>
          <a:xfrm>
            <a:off x="7414662" y="3398632"/>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Tree>
    <p:extLst>
      <p:ext uri="{BB962C8B-B14F-4D97-AF65-F5344CB8AC3E}">
        <p14:creationId xmlns:p14="http://schemas.microsoft.com/office/powerpoint/2010/main" val="962375102"/>
      </p:ext>
    </p:extLst>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pic>
        <p:nvPicPr>
          <p:cNvPr id="3" name="Picture 4"/>
          <p:cNvPicPr>
            <a:picLocks noChangeAspect="1"/>
          </p:cNvPicPr>
          <p:nvPr userDrawn="1"/>
        </p:nvPicPr>
        <p:blipFill>
          <a:blip r:embed="rId2">
            <a:extLst>
              <a:ext uri="{28A0092B-C50C-407E-A947-70E740481C1C}">
                <a14:useLocalDpi xmlns:a14="http://schemas.microsoft.com/office/drawing/2010/main" val="0"/>
              </a:ext>
            </a:extLst>
          </a:blip>
          <a:srcRect t="15927" b="15927"/>
          <a:stretch>
            <a:fillRect/>
          </a:stretch>
        </p:blipFill>
        <p:spPr bwMode="auto">
          <a:xfrm>
            <a:off x="-19050" y="-20241"/>
            <a:ext cx="9163050"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465389" y="573882"/>
            <a:ext cx="4213225" cy="157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0" y="3246826"/>
            <a:ext cx="9144000" cy="404840"/>
          </a:xfrm>
        </p:spPr>
        <p:txBody>
          <a:bodyPr>
            <a:noAutofit/>
          </a:bodyPr>
          <a:lstStyle>
            <a:lvl2pPr>
              <a:defRPr lang="en-US" sz="2400" kern="1200" dirty="0">
                <a:solidFill>
                  <a:schemeClr val="bg1"/>
                </a:solidFill>
                <a:latin typeface="+mn-lt"/>
                <a:ea typeface="+mn-ea"/>
                <a:cs typeface="+mn-cs"/>
              </a:defRPr>
            </a:lvl2pPr>
          </a:lstStyle>
          <a:p>
            <a:pPr lvl="1"/>
            <a:r>
              <a:rPr lang="en-US" dirty="0"/>
              <a:t>Click to edit Master title style</a:t>
            </a:r>
          </a:p>
        </p:txBody>
      </p:sp>
    </p:spTree>
    <p:extLst>
      <p:ext uri="{BB962C8B-B14F-4D97-AF65-F5344CB8AC3E}">
        <p14:creationId xmlns:p14="http://schemas.microsoft.com/office/powerpoint/2010/main" val="22067135"/>
      </p:ext>
    </p:extLst>
  </p:cSld>
  <p:clrMapOvr>
    <a:masterClrMapping/>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首页2">
    <p:spTree>
      <p:nvGrpSpPr>
        <p:cNvPr id="1" name=""/>
        <p:cNvGrpSpPr/>
        <p:nvPr/>
      </p:nvGrpSpPr>
      <p:grpSpPr>
        <a:xfrm>
          <a:off x="0" y="0"/>
          <a:ext cx="0" cy="0"/>
          <a:chOff x="0" y="0"/>
          <a:chExt cx="0" cy="0"/>
        </a:xfrm>
      </p:grpSpPr>
      <p:sp>
        <p:nvSpPr>
          <p:cNvPr id="2" name="菱形 1"/>
          <p:cNvSpPr/>
          <p:nvPr userDrawn="1"/>
        </p:nvSpPr>
        <p:spPr>
          <a:xfrm>
            <a:off x="2152650" y="152400"/>
            <a:ext cx="4838700" cy="4838700"/>
          </a:xfrm>
          <a:prstGeom prst="diamond">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3" name="任意多边形: 形状 3"/>
          <p:cNvSpPr/>
          <p:nvPr userDrawn="1"/>
        </p:nvSpPr>
        <p:spPr>
          <a:xfrm>
            <a:off x="0" y="14"/>
            <a:ext cx="9144000" cy="2762893"/>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blipFill dpi="0" rotWithShape="1">
            <a:blip r:embed="rId2"/>
            <a:srcRect/>
            <a:tile tx="6350" ty="-215900" sx="89000" sy="89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4" name="任意多边形: 形状 4"/>
          <p:cNvSpPr/>
          <p:nvPr userDrawn="1"/>
        </p:nvSpPr>
        <p:spPr>
          <a:xfrm>
            <a:off x="0" y="0"/>
            <a:ext cx="9144000" cy="2763441"/>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solidFill>
            <a:srgbClr val="01559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5" name="任意多边形: 形状 5"/>
          <p:cNvSpPr/>
          <p:nvPr userDrawn="1"/>
        </p:nvSpPr>
        <p:spPr>
          <a:xfrm>
            <a:off x="2393951" y="1756172"/>
            <a:ext cx="4335463" cy="1004888"/>
          </a:xfrm>
          <a:custGeom>
            <a:avLst/>
            <a:gdLst>
              <a:gd name="connsiteX0" fmla="*/ 0 w 5219700"/>
              <a:gd name="connsiteY0" fmla="*/ 0 h 2000250"/>
              <a:gd name="connsiteX1" fmla="*/ 5219700 w 5219700"/>
              <a:gd name="connsiteY1" fmla="*/ 0 h 2000250"/>
              <a:gd name="connsiteX2" fmla="*/ 5219700 w 5219700"/>
              <a:gd name="connsiteY2" fmla="*/ 2000250 h 2000250"/>
              <a:gd name="connsiteX3" fmla="*/ 5153930 w 5219700"/>
              <a:gd name="connsiteY3" fmla="*/ 2000250 h 2000250"/>
              <a:gd name="connsiteX4" fmla="*/ 5153930 w 5219700"/>
              <a:gd name="connsiteY4" fmla="*/ 65770 h 2000250"/>
              <a:gd name="connsiteX5" fmla="*/ 65770 w 5219700"/>
              <a:gd name="connsiteY5" fmla="*/ 65770 h 2000250"/>
              <a:gd name="connsiteX6" fmla="*/ 65770 w 5219700"/>
              <a:gd name="connsiteY6" fmla="*/ 2000250 h 2000250"/>
              <a:gd name="connsiteX7" fmla="*/ 0 w 5219700"/>
              <a:gd name="connsiteY7" fmla="*/ 2000250 h 2000250"/>
              <a:gd name="connsiteX8" fmla="*/ 0 w 5219700"/>
              <a:gd name="connsiteY8" fmla="*/ 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000250">
                <a:moveTo>
                  <a:pt x="0" y="0"/>
                </a:moveTo>
                <a:lnTo>
                  <a:pt x="5219700" y="0"/>
                </a:lnTo>
                <a:lnTo>
                  <a:pt x="5219700" y="2000250"/>
                </a:lnTo>
                <a:lnTo>
                  <a:pt x="5153930" y="2000250"/>
                </a:lnTo>
                <a:lnTo>
                  <a:pt x="5153930" y="65770"/>
                </a:lnTo>
                <a:lnTo>
                  <a:pt x="65770" y="65770"/>
                </a:lnTo>
                <a:lnTo>
                  <a:pt x="65770" y="2000250"/>
                </a:lnTo>
                <a:lnTo>
                  <a:pt x="0" y="2000250"/>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6" name="任意多边形: 形状 6"/>
          <p:cNvSpPr/>
          <p:nvPr userDrawn="1"/>
        </p:nvSpPr>
        <p:spPr>
          <a:xfrm>
            <a:off x="2393950" y="2757487"/>
            <a:ext cx="4344988" cy="1004888"/>
          </a:xfrm>
          <a:custGeom>
            <a:avLst/>
            <a:gdLst>
              <a:gd name="connsiteX0" fmla="*/ 0 w 5219700"/>
              <a:gd name="connsiteY0" fmla="*/ 900843 h 1339275"/>
              <a:gd name="connsiteX1" fmla="*/ 65770 w 5219700"/>
              <a:gd name="connsiteY1" fmla="*/ 900843 h 1339275"/>
              <a:gd name="connsiteX2" fmla="*/ 65770 w 5219700"/>
              <a:gd name="connsiteY2" fmla="*/ 1273505 h 1339275"/>
              <a:gd name="connsiteX3" fmla="*/ 5153930 w 5219700"/>
              <a:gd name="connsiteY3" fmla="*/ 1273505 h 1339275"/>
              <a:gd name="connsiteX4" fmla="*/ 5153930 w 5219700"/>
              <a:gd name="connsiteY4" fmla="*/ 900843 h 1339275"/>
              <a:gd name="connsiteX5" fmla="*/ 5219700 w 5219700"/>
              <a:gd name="connsiteY5" fmla="*/ 900843 h 1339275"/>
              <a:gd name="connsiteX6" fmla="*/ 5219700 w 5219700"/>
              <a:gd name="connsiteY6" fmla="*/ 1339275 h 1339275"/>
              <a:gd name="connsiteX7" fmla="*/ 0 w 5219700"/>
              <a:gd name="connsiteY7" fmla="*/ 1339275 h 1339275"/>
              <a:gd name="connsiteX8" fmla="*/ 5153930 w 5219700"/>
              <a:gd name="connsiteY8" fmla="*/ 0 h 1339275"/>
              <a:gd name="connsiteX9" fmla="*/ 5219700 w 5219700"/>
              <a:gd name="connsiteY9" fmla="*/ 0 h 1339275"/>
              <a:gd name="connsiteX10" fmla="*/ 5219700 w 5219700"/>
              <a:gd name="connsiteY10" fmla="*/ 335974 h 1339275"/>
              <a:gd name="connsiteX11" fmla="*/ 5153930 w 5219700"/>
              <a:gd name="connsiteY11" fmla="*/ 335974 h 1339275"/>
              <a:gd name="connsiteX12" fmla="*/ 0 w 5219700"/>
              <a:gd name="connsiteY12" fmla="*/ 0 h 1339275"/>
              <a:gd name="connsiteX13" fmla="*/ 65770 w 5219700"/>
              <a:gd name="connsiteY13" fmla="*/ 0 h 1339275"/>
              <a:gd name="connsiteX14" fmla="*/ 65770 w 5219700"/>
              <a:gd name="connsiteY14" fmla="*/ 335974 h 1339275"/>
              <a:gd name="connsiteX15" fmla="*/ 0 w 5219700"/>
              <a:gd name="connsiteY15" fmla="*/ 335974 h 133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19700" h="1339275">
                <a:moveTo>
                  <a:pt x="0" y="900843"/>
                </a:moveTo>
                <a:lnTo>
                  <a:pt x="65770" y="900843"/>
                </a:lnTo>
                <a:lnTo>
                  <a:pt x="65770" y="1273505"/>
                </a:lnTo>
                <a:lnTo>
                  <a:pt x="5153930" y="1273505"/>
                </a:lnTo>
                <a:lnTo>
                  <a:pt x="5153930" y="900843"/>
                </a:lnTo>
                <a:lnTo>
                  <a:pt x="5219700" y="900843"/>
                </a:lnTo>
                <a:lnTo>
                  <a:pt x="5219700" y="1339275"/>
                </a:lnTo>
                <a:lnTo>
                  <a:pt x="0" y="1339275"/>
                </a:lnTo>
                <a:close/>
                <a:moveTo>
                  <a:pt x="5153930" y="0"/>
                </a:moveTo>
                <a:lnTo>
                  <a:pt x="5219700" y="0"/>
                </a:lnTo>
                <a:lnTo>
                  <a:pt x="5219700" y="335974"/>
                </a:lnTo>
                <a:lnTo>
                  <a:pt x="5153930" y="335974"/>
                </a:lnTo>
                <a:close/>
                <a:moveTo>
                  <a:pt x="0" y="0"/>
                </a:moveTo>
                <a:lnTo>
                  <a:pt x="65770" y="0"/>
                </a:lnTo>
                <a:lnTo>
                  <a:pt x="65770" y="335974"/>
                </a:lnTo>
                <a:lnTo>
                  <a:pt x="0" y="33597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7" name="文本框 7"/>
          <p:cNvSpPr txBox="1"/>
          <p:nvPr userDrawn="1"/>
        </p:nvSpPr>
        <p:spPr>
          <a:xfrm>
            <a:off x="2180299" y="3999719"/>
            <a:ext cx="4247798" cy="276551"/>
          </a:xfrm>
          <a:prstGeom prst="rect">
            <a:avLst/>
          </a:prstGeom>
          <a:noFill/>
        </p:spPr>
        <p:txBody>
          <a:bodyPr>
            <a:spAutoFit/>
            <a:scene3d>
              <a:camera prst="orthographicFront"/>
              <a:lightRig rig="threePt" dir="t"/>
            </a:scene3d>
            <a:sp3d contourW="12700"/>
          </a:bodyPr>
          <a:lstStyle/>
          <a:p>
            <a:pPr algn="ctr" defTabSz="685800">
              <a:lnSpc>
                <a:spcPct val="114000"/>
              </a:lnSpc>
              <a:defRPr/>
            </a:pPr>
            <a:r>
              <a:rPr lang="zh-CN" altLang="en-US" sz="1050" dirty="0">
                <a:solidFill>
                  <a:prstClr val="white">
                    <a:lumMod val="50000"/>
                  </a:prstClr>
                </a:solidFill>
                <a:latin typeface="微软雅黑" panose="020B0503020204020204" pitchFamily="34" charset="-122"/>
                <a:ea typeface="微软雅黑" panose="020B0503020204020204" pitchFamily="34" charset="-122"/>
              </a:rPr>
              <a:t>讲师：刘学思</a:t>
            </a:r>
            <a:r>
              <a:rPr lang="en-US" altLang="zh-CN" sz="1050" dirty="0">
                <a:solidFill>
                  <a:prstClr val="white">
                    <a:lumMod val="50000"/>
                  </a:prstClr>
                </a:solidFill>
                <a:latin typeface="微软雅黑" panose="020B0503020204020204" pitchFamily="34" charset="-122"/>
                <a:ea typeface="微软雅黑" panose="020B0503020204020204" pitchFamily="34" charset="-122"/>
              </a:rPr>
              <a:t>   2019</a:t>
            </a:r>
            <a:r>
              <a:rPr lang="zh-CN" altLang="en-US" sz="1050" dirty="0">
                <a:solidFill>
                  <a:prstClr val="white">
                    <a:lumMod val="50000"/>
                  </a:prstClr>
                </a:solidFill>
                <a:latin typeface="微软雅黑" panose="020B0503020204020204" pitchFamily="34" charset="-122"/>
                <a:ea typeface="微软雅黑" panose="020B0503020204020204" pitchFamily="34" charset="-122"/>
              </a:rPr>
              <a:t>年</a:t>
            </a:r>
            <a:r>
              <a:rPr lang="en-US" altLang="zh-CN" sz="1050" dirty="0">
                <a:solidFill>
                  <a:prstClr val="white">
                    <a:lumMod val="50000"/>
                  </a:prstClr>
                </a:solidFill>
                <a:latin typeface="微软雅黑" panose="020B0503020204020204" pitchFamily="34" charset="-122"/>
                <a:ea typeface="微软雅黑" panose="020B0503020204020204" pitchFamily="34" charset="-122"/>
              </a:rPr>
              <a:t>2</a:t>
            </a:r>
            <a:r>
              <a:rPr lang="zh-CN" altLang="en-US" sz="1050" dirty="0">
                <a:solidFill>
                  <a:prstClr val="white">
                    <a:lumMod val="50000"/>
                  </a:prstClr>
                </a:solidFill>
                <a:latin typeface="微软雅黑" panose="020B0503020204020204" pitchFamily="34" charset="-122"/>
                <a:ea typeface="微软雅黑" panose="020B0503020204020204" pitchFamily="34" charset="-122"/>
              </a:rPr>
              <a:t>月</a:t>
            </a:r>
            <a:r>
              <a:rPr lang="en-US" altLang="zh-CN" sz="1050" dirty="0">
                <a:solidFill>
                  <a:prstClr val="white">
                    <a:lumMod val="50000"/>
                  </a:prstClr>
                </a:solidFill>
                <a:latin typeface="微软雅黑" panose="020B0503020204020204" pitchFamily="34" charset="-122"/>
                <a:ea typeface="微软雅黑" panose="020B0503020204020204" pitchFamily="34" charset="-122"/>
              </a:rPr>
              <a:t>16</a:t>
            </a:r>
            <a:r>
              <a:rPr lang="zh-CN" altLang="en-US" sz="1050" dirty="0">
                <a:solidFill>
                  <a:prstClr val="white">
                    <a:lumMod val="50000"/>
                  </a:prstClr>
                </a:solidFill>
                <a:latin typeface="微软雅黑" panose="020B0503020204020204" pitchFamily="34" charset="-122"/>
                <a:ea typeface="微软雅黑" panose="020B0503020204020204" pitchFamily="34" charset="-122"/>
              </a:rPr>
              <a:t>日</a:t>
            </a:r>
            <a:endParaRPr lang="en-US" altLang="zh-CN" sz="105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8" name="标题 2"/>
          <p:cNvSpPr txBox="1">
            <a:spLocks/>
          </p:cNvSpPr>
          <p:nvPr userDrawn="1"/>
        </p:nvSpPr>
        <p:spPr>
          <a:xfrm>
            <a:off x="2457450" y="1940719"/>
            <a:ext cx="4248150" cy="822722"/>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5000"/>
              </a:lnSpc>
              <a:defRPr/>
            </a:pPr>
            <a:r>
              <a:rPr lang="zh-CN" altLang="en-US" sz="2700" b="1" dirty="0">
                <a:solidFill>
                  <a:prstClr val="white"/>
                </a:solidFill>
                <a:latin typeface="微软雅黑" panose="020B0503020204020204" pitchFamily="34" charset="-122"/>
                <a:ea typeface="微软雅黑" panose="020B0503020204020204" pitchFamily="34" charset="-122"/>
                <a:sym typeface="Times New Roman" panose="02020603050405020304" pitchFamily="18" charset="0"/>
              </a:rPr>
              <a:t>供应链建模与优化</a:t>
            </a:r>
            <a:endParaRPr lang="en-US" altLang="zh-CN" sz="2700" b="1" dirty="0">
              <a:solidFill>
                <a:prstClr val="black"/>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9" name="文本框 9"/>
          <p:cNvSpPr txBox="1">
            <a:spLocks noChangeArrowheads="1"/>
          </p:cNvSpPr>
          <p:nvPr userDrawn="1"/>
        </p:nvSpPr>
        <p:spPr bwMode="auto">
          <a:xfrm>
            <a:off x="3255964" y="4541044"/>
            <a:ext cx="31718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800" fontAlgn="base">
              <a:spcBef>
                <a:spcPct val="0"/>
              </a:spcBef>
              <a:spcAft>
                <a:spcPct val="0"/>
              </a:spcAft>
              <a:defRPr/>
            </a:pPr>
            <a:r>
              <a:rPr kumimoji="1" lang="zh-CN" altLang="en-US" sz="1350">
                <a:solidFill>
                  <a:srgbClr val="595959"/>
                </a:solidFill>
                <a:latin typeface="微软雅黑" pitchFamily="34" charset="-122"/>
                <a:ea typeface="微软雅黑" pitchFamily="34" charset="-122"/>
              </a:rPr>
              <a:t>北京络捷斯特科技发展股份有限公司</a:t>
            </a:r>
            <a:endParaRPr kumimoji="1" lang="en-US" altLang="zh-CN" sz="1350">
              <a:solidFill>
                <a:srgbClr val="595959"/>
              </a:solidFill>
              <a:latin typeface="微软雅黑" pitchFamily="34" charset="-122"/>
              <a:ea typeface="微软雅黑" pitchFamily="34" charset="-122"/>
            </a:endParaRPr>
          </a:p>
          <a:p>
            <a:pPr defTabSz="685800" fontAlgn="base">
              <a:spcBef>
                <a:spcPct val="0"/>
              </a:spcBef>
              <a:spcAft>
                <a:spcPct val="0"/>
              </a:spcAft>
              <a:defRPr/>
            </a:pPr>
            <a:r>
              <a:rPr kumimoji="1" lang="en-US" altLang="zh-CN" sz="1350">
                <a:solidFill>
                  <a:srgbClr val="595959"/>
                </a:solidFill>
                <a:latin typeface="微软雅黑" pitchFamily="34" charset="-122"/>
                <a:ea typeface="微软雅黑" pitchFamily="34" charset="-122"/>
              </a:rPr>
              <a:t>      </a:t>
            </a:r>
            <a:r>
              <a:rPr kumimoji="1" lang="zh-CN" altLang="en-US" sz="1350">
                <a:solidFill>
                  <a:srgbClr val="595959"/>
                </a:solidFill>
                <a:latin typeface="微软雅黑" pitchFamily="34" charset="-122"/>
                <a:ea typeface="微软雅黑" pitchFamily="34" charset="-122"/>
              </a:rPr>
              <a:t>新三板</a:t>
            </a:r>
            <a:r>
              <a:rPr kumimoji="1" lang="en-US" altLang="zh-CN" sz="1350">
                <a:solidFill>
                  <a:srgbClr val="595959"/>
                </a:solidFill>
                <a:latin typeface="微软雅黑" pitchFamily="34" charset="-122"/>
                <a:ea typeface="微软雅黑" pitchFamily="34" charset="-122"/>
              </a:rPr>
              <a:t>   </a:t>
            </a:r>
            <a:r>
              <a:rPr kumimoji="1" lang="zh-CN" altLang="en-US" sz="1350">
                <a:solidFill>
                  <a:srgbClr val="595959"/>
                </a:solidFill>
                <a:latin typeface="微软雅黑" pitchFamily="34" charset="-122"/>
                <a:ea typeface="微软雅黑" pitchFamily="34" charset="-122"/>
              </a:rPr>
              <a:t>股份代码：</a:t>
            </a:r>
            <a:r>
              <a:rPr kumimoji="1" lang="en-US" altLang="zh-CN" sz="1350">
                <a:solidFill>
                  <a:srgbClr val="595959"/>
                </a:solidFill>
                <a:latin typeface="微软雅黑" pitchFamily="34" charset="-122"/>
                <a:ea typeface="微软雅黑" pitchFamily="34" charset="-122"/>
              </a:rPr>
              <a:t>834832</a:t>
            </a:r>
            <a:endParaRPr kumimoji="1" lang="zh-CN" altLang="en-US" sz="1350">
              <a:solidFill>
                <a:srgbClr val="595959"/>
              </a:solidFill>
              <a:latin typeface="微软雅黑" pitchFamily="34" charset="-122"/>
              <a:ea typeface="微软雅黑" pitchFamily="34" charset="-122"/>
            </a:endParaRPr>
          </a:p>
        </p:txBody>
      </p:sp>
      <p:sp>
        <p:nvSpPr>
          <p:cNvPr id="10" name="矩形 43"/>
          <p:cNvSpPr>
            <a:spLocks noChangeArrowheads="1"/>
          </p:cNvSpPr>
          <p:nvPr userDrawn="1"/>
        </p:nvSpPr>
        <p:spPr bwMode="auto">
          <a:xfrm>
            <a:off x="1752601" y="3089672"/>
            <a:ext cx="55292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r>
              <a:rPr lang="en-US" altLang="zh-CN" sz="1800">
                <a:solidFill>
                  <a:srgbClr val="01559F"/>
                </a:solidFill>
                <a:latin typeface="微软雅黑" panose="020B0503020204020204" pitchFamily="34" charset="-122"/>
                <a:ea typeface="微软雅黑" panose="020B0503020204020204" pitchFamily="34" charset="-122"/>
              </a:rPr>
              <a:t>——</a:t>
            </a:r>
            <a:r>
              <a:rPr lang="zh-CN" altLang="en-US" sz="1800">
                <a:solidFill>
                  <a:srgbClr val="01559F"/>
                </a:solidFill>
                <a:latin typeface="微软雅黑" panose="020B0503020204020204" pitchFamily="34" charset="-122"/>
                <a:ea typeface="微软雅黑" panose="020B0503020204020204" pitchFamily="34" charset="-122"/>
              </a:rPr>
              <a:t>库存建模与优化</a:t>
            </a:r>
            <a:r>
              <a:rPr lang="en-US" altLang="zh-CN" sz="1800">
                <a:solidFill>
                  <a:srgbClr val="01559F"/>
                </a:solidFill>
                <a:latin typeface="微软雅黑" panose="020B0503020204020204" pitchFamily="34" charset="-122"/>
                <a:ea typeface="微软雅黑" panose="020B0503020204020204" pitchFamily="34" charset="-122"/>
              </a:rPr>
              <a:t>——</a:t>
            </a:r>
            <a:endParaRPr lang="zh-CN" altLang="en-US" sz="1800">
              <a:solidFill>
                <a:srgbClr val="01559F"/>
              </a:solidFill>
              <a:latin typeface="微软雅黑" panose="020B0503020204020204" pitchFamily="34" charset="-122"/>
              <a:ea typeface="微软雅黑" panose="020B0503020204020204" pitchFamily="34" charset="-122"/>
            </a:endParaRPr>
          </a:p>
        </p:txBody>
      </p:sp>
      <p:pic>
        <p:nvPicPr>
          <p:cNvPr id="11" name="Picture 2" descr="C:\Users\thinkpad\Desktop\公司LOGO\长风网logo-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37940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userDrawn="1">
  <p:cSld name="目录2">
    <p:spTree>
      <p:nvGrpSpPr>
        <p:cNvPr id="1" name=""/>
        <p:cNvGrpSpPr/>
        <p:nvPr/>
      </p:nvGrpSpPr>
      <p:grpSpPr>
        <a:xfrm>
          <a:off x="0" y="0"/>
          <a:ext cx="0" cy="0"/>
          <a:chOff x="0" y="0"/>
          <a:chExt cx="0" cy="0"/>
        </a:xfrm>
      </p:grpSpPr>
      <p:sp>
        <p:nvSpPr>
          <p:cNvPr id="2" name="Freeform 15"/>
          <p:cNvSpPr>
            <a:spLocks/>
          </p:cNvSpPr>
          <p:nvPr userDrawn="1"/>
        </p:nvSpPr>
        <p:spPr bwMode="auto">
          <a:xfrm rot="16200000">
            <a:off x="294482" y="839788"/>
            <a:ext cx="3910013" cy="3340100"/>
          </a:xfrm>
          <a:custGeom>
            <a:avLst/>
            <a:gdLst>
              <a:gd name="T0" fmla="*/ 0 w 830"/>
              <a:gd name="T1" fmla="*/ 0 h 709"/>
              <a:gd name="T2" fmla="*/ 830 w 830"/>
              <a:gd name="T3" fmla="*/ 0 h 709"/>
              <a:gd name="T4" fmla="*/ 416 w 830"/>
              <a:gd name="T5" fmla="*/ 709 h 709"/>
              <a:gd name="T6" fmla="*/ 0 w 830"/>
              <a:gd name="T7" fmla="*/ 0 h 709"/>
            </a:gdLst>
            <a:ahLst/>
            <a:cxnLst>
              <a:cxn ang="0">
                <a:pos x="T0" y="T1"/>
              </a:cxn>
              <a:cxn ang="0">
                <a:pos x="T2" y="T3"/>
              </a:cxn>
              <a:cxn ang="0">
                <a:pos x="T4" y="T5"/>
              </a:cxn>
              <a:cxn ang="0">
                <a:pos x="T6" y="T7"/>
              </a:cxn>
            </a:cxnLst>
            <a:rect l="0" t="0" r="r" b="b"/>
            <a:pathLst>
              <a:path w="830" h="709">
                <a:moveTo>
                  <a:pt x="0" y="0"/>
                </a:moveTo>
                <a:lnTo>
                  <a:pt x="830" y="0"/>
                </a:lnTo>
                <a:lnTo>
                  <a:pt x="416" y="709"/>
                </a:lnTo>
                <a:lnTo>
                  <a:pt x="0" y="0"/>
                </a:lnTo>
                <a:close/>
              </a:path>
            </a:pathLst>
          </a:custGeom>
          <a:solidFill>
            <a:schemeClr val="tx2">
              <a:lumMod val="20000"/>
              <a:lumOff val="80000"/>
              <a:alpha val="50196"/>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80">
              <a:solidFill>
                <a:prstClr val="white"/>
              </a:solidFill>
            </a:endParaRPr>
          </a:p>
        </p:txBody>
      </p:sp>
      <p:sp>
        <p:nvSpPr>
          <p:cNvPr id="3" name="Freeform 15"/>
          <p:cNvSpPr>
            <a:spLocks/>
          </p:cNvSpPr>
          <p:nvPr userDrawn="1"/>
        </p:nvSpPr>
        <p:spPr bwMode="auto">
          <a:xfrm>
            <a:off x="715963" y="1737123"/>
            <a:ext cx="2722562" cy="2325290"/>
          </a:xfrm>
          <a:custGeom>
            <a:avLst/>
            <a:gdLst>
              <a:gd name="T0" fmla="*/ 0 w 830"/>
              <a:gd name="T1" fmla="*/ 0 h 709"/>
              <a:gd name="T2" fmla="*/ 830 w 830"/>
              <a:gd name="T3" fmla="*/ 0 h 709"/>
              <a:gd name="T4" fmla="*/ 416 w 830"/>
              <a:gd name="T5" fmla="*/ 709 h 709"/>
              <a:gd name="T6" fmla="*/ 0 w 830"/>
              <a:gd name="T7" fmla="*/ 0 h 709"/>
            </a:gdLst>
            <a:ahLst/>
            <a:cxnLst>
              <a:cxn ang="0">
                <a:pos x="T0" y="T1"/>
              </a:cxn>
              <a:cxn ang="0">
                <a:pos x="T2" y="T3"/>
              </a:cxn>
              <a:cxn ang="0">
                <a:pos x="T4" y="T5"/>
              </a:cxn>
              <a:cxn ang="0">
                <a:pos x="T6" y="T7"/>
              </a:cxn>
            </a:cxnLst>
            <a:rect l="0" t="0" r="r" b="b"/>
            <a:pathLst>
              <a:path w="830" h="709">
                <a:moveTo>
                  <a:pt x="0" y="0"/>
                </a:moveTo>
                <a:lnTo>
                  <a:pt x="830" y="0"/>
                </a:lnTo>
                <a:lnTo>
                  <a:pt x="416" y="709"/>
                </a:lnTo>
                <a:lnTo>
                  <a:pt x="0" y="0"/>
                </a:lnTo>
                <a:close/>
              </a:path>
            </a:pathLst>
          </a:custGeom>
          <a:solidFill>
            <a:srgbClr val="01559F">
              <a:alpha val="80000"/>
            </a:srgb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80">
              <a:solidFill>
                <a:prstClr val="white"/>
              </a:solidFill>
            </a:endParaRPr>
          </a:p>
        </p:txBody>
      </p:sp>
      <p:sp>
        <p:nvSpPr>
          <p:cNvPr id="4" name="MH_Others_1"/>
          <p:cNvSpPr txBox="1"/>
          <p:nvPr userDrawn="1">
            <p:custDataLst>
              <p:tags r:id="rId1"/>
            </p:custDataLst>
          </p:nvPr>
        </p:nvSpPr>
        <p:spPr>
          <a:xfrm>
            <a:off x="1249363" y="1832373"/>
            <a:ext cx="1619250" cy="962443"/>
          </a:xfrm>
          <a:prstGeom prst="rect">
            <a:avLst/>
          </a:prstGeom>
          <a:noFill/>
        </p:spPr>
        <p:txBody>
          <a:bodyPr lIns="0" tIns="0" rIns="0" bIns="0">
            <a:spAutoFit/>
          </a:bodyPr>
          <a:lstStyle/>
          <a:p>
            <a:pPr algn="ctr" defTabSz="685800">
              <a:defRPr/>
            </a:pPr>
            <a:r>
              <a:rPr lang="zh-CN" altLang="en-US" sz="6254"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目录</a:t>
            </a:r>
          </a:p>
        </p:txBody>
      </p:sp>
      <p:sp>
        <p:nvSpPr>
          <p:cNvPr id="5" name="MH_Others_2"/>
          <p:cNvSpPr txBox="1"/>
          <p:nvPr userDrawn="1">
            <p:custDataLst>
              <p:tags r:id="rId2"/>
            </p:custDataLst>
          </p:nvPr>
        </p:nvSpPr>
        <p:spPr>
          <a:xfrm>
            <a:off x="1212850" y="2768203"/>
            <a:ext cx="1697038" cy="306366"/>
          </a:xfrm>
          <a:prstGeom prst="rect">
            <a:avLst/>
          </a:prstGeom>
          <a:noFill/>
        </p:spPr>
        <p:txBody>
          <a:bodyPr lIns="0" tIns="0" rIns="0" bIns="0">
            <a:spAutoFit/>
          </a:bodyPr>
          <a:lstStyle/>
          <a:p>
            <a:pPr algn="ctr" defTabSz="685800">
              <a:defRPr/>
            </a:pPr>
            <a:r>
              <a:rPr lang="en-US" altLang="zh-CN" sz="1991"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1991"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剪去单角的矩形 22"/>
          <p:cNvSpPr/>
          <p:nvPr userDrawn="1"/>
        </p:nvSpPr>
        <p:spPr>
          <a:xfrm>
            <a:off x="5084764" y="872729"/>
            <a:ext cx="3108325" cy="46791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7" name="六边形 6"/>
          <p:cNvSpPr/>
          <p:nvPr userDrawn="1"/>
        </p:nvSpPr>
        <p:spPr>
          <a:xfrm>
            <a:off x="4572000" y="823913"/>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01</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userDrawn="1"/>
        </p:nvSpPr>
        <p:spPr bwMode="auto">
          <a:xfrm>
            <a:off x="5340350" y="95726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前阶段工作回顾</a:t>
            </a:r>
          </a:p>
        </p:txBody>
      </p:sp>
      <p:sp>
        <p:nvSpPr>
          <p:cNvPr id="9" name="剪去单角的矩形 22"/>
          <p:cNvSpPr/>
          <p:nvPr userDrawn="1"/>
        </p:nvSpPr>
        <p:spPr>
          <a:xfrm>
            <a:off x="5084764" y="1690688"/>
            <a:ext cx="3108325" cy="467916"/>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0" name="六边形 9"/>
          <p:cNvSpPr/>
          <p:nvPr userDrawn="1"/>
        </p:nvSpPr>
        <p:spPr>
          <a:xfrm>
            <a:off x="4572000" y="1641872"/>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02</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userDrawn="1"/>
        </p:nvSpPr>
        <p:spPr bwMode="auto">
          <a:xfrm>
            <a:off x="5340351" y="1775223"/>
            <a:ext cx="21082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取得成绩的原因和经验</a:t>
            </a:r>
          </a:p>
        </p:txBody>
      </p:sp>
      <p:sp>
        <p:nvSpPr>
          <p:cNvPr id="12" name="剪去单角的矩形 22"/>
          <p:cNvSpPr/>
          <p:nvPr userDrawn="1"/>
        </p:nvSpPr>
        <p:spPr>
          <a:xfrm>
            <a:off x="5084764" y="2511028"/>
            <a:ext cx="3108325"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3" name="六边形 12"/>
          <p:cNvSpPr/>
          <p:nvPr userDrawn="1"/>
        </p:nvSpPr>
        <p:spPr>
          <a:xfrm>
            <a:off x="4572000" y="2461022"/>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03</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userDrawn="1"/>
        </p:nvSpPr>
        <p:spPr bwMode="auto">
          <a:xfrm>
            <a:off x="5340351" y="2594373"/>
            <a:ext cx="191590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不足之处及原因分析</a:t>
            </a:r>
          </a:p>
        </p:txBody>
      </p:sp>
      <p:sp>
        <p:nvSpPr>
          <p:cNvPr id="15" name="剪去单角的矩形 22"/>
          <p:cNvSpPr/>
          <p:nvPr userDrawn="1"/>
        </p:nvSpPr>
        <p:spPr>
          <a:xfrm>
            <a:off x="5084764" y="3330179"/>
            <a:ext cx="3108325"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6" name="六边形 15"/>
          <p:cNvSpPr/>
          <p:nvPr userDrawn="1"/>
        </p:nvSpPr>
        <p:spPr>
          <a:xfrm>
            <a:off x="4572000" y="3281363"/>
            <a:ext cx="655638" cy="564356"/>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04</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7" name="矩形 16"/>
          <p:cNvSpPr>
            <a:spLocks noChangeArrowheads="1"/>
          </p:cNvSpPr>
          <p:nvPr userDrawn="1"/>
        </p:nvSpPr>
        <p:spPr bwMode="auto">
          <a:xfrm>
            <a:off x="5340350" y="341352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当前的形势分析</a:t>
            </a:r>
          </a:p>
        </p:txBody>
      </p:sp>
      <p:sp>
        <p:nvSpPr>
          <p:cNvPr id="18" name="剪去单角的矩形 22"/>
          <p:cNvSpPr/>
          <p:nvPr userDrawn="1"/>
        </p:nvSpPr>
        <p:spPr>
          <a:xfrm>
            <a:off x="5084764" y="4149329"/>
            <a:ext cx="3108325"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9" name="六边形 18"/>
          <p:cNvSpPr/>
          <p:nvPr userDrawn="1"/>
        </p:nvSpPr>
        <p:spPr>
          <a:xfrm>
            <a:off x="4572000" y="4100513"/>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05</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20" name="矩形 19"/>
          <p:cNvSpPr>
            <a:spLocks noChangeArrowheads="1"/>
          </p:cNvSpPr>
          <p:nvPr userDrawn="1"/>
        </p:nvSpPr>
        <p:spPr bwMode="auto">
          <a:xfrm>
            <a:off x="5340350" y="423267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下一步工作计划</a:t>
            </a:r>
          </a:p>
        </p:txBody>
      </p:sp>
    </p:spTree>
    <p:extLst>
      <p:ext uri="{BB962C8B-B14F-4D97-AF65-F5344CB8AC3E}">
        <p14:creationId xmlns:p14="http://schemas.microsoft.com/office/powerpoint/2010/main" val="18419822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90"/>
                                          </p:val>
                                        </p:tav>
                                        <p:tav tm="100000">
                                          <p:val>
                                            <p:fltVal val="0"/>
                                          </p:val>
                                        </p:tav>
                                      </p:tavLst>
                                    </p:anim>
                                    <p:animEffect transition="in" filter="fade">
                                      <p:cBhvr>
                                        <p:cTn id="10" dur="750"/>
                                        <p:tgtEl>
                                          <p:spTgt spid="2"/>
                                        </p:tgtEl>
                                      </p:cBhvr>
                                    </p:animEffect>
                                  </p:childTnLst>
                                </p:cTn>
                              </p:par>
                              <p:par>
                                <p:cTn id="11" presetID="31"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 calcmode="lin" valueType="num">
                                      <p:cBhvr>
                                        <p:cTn id="13" dur="750" fill="hold"/>
                                        <p:tgtEl>
                                          <p:spTgt spid="3"/>
                                        </p:tgtEl>
                                        <p:attrNameLst>
                                          <p:attrName>ppt_w</p:attrName>
                                        </p:attrNameLst>
                                      </p:cBhvr>
                                      <p:tavLst>
                                        <p:tav tm="0">
                                          <p:val>
                                            <p:fltVal val="0"/>
                                          </p:val>
                                        </p:tav>
                                        <p:tav tm="100000">
                                          <p:val>
                                            <p:strVal val="#ppt_w"/>
                                          </p:val>
                                        </p:tav>
                                      </p:tavLst>
                                    </p:anim>
                                    <p:anim calcmode="lin" valueType="num">
                                      <p:cBhvr>
                                        <p:cTn id="14" dur="750" fill="hold"/>
                                        <p:tgtEl>
                                          <p:spTgt spid="3"/>
                                        </p:tgtEl>
                                        <p:attrNameLst>
                                          <p:attrName>ppt_h</p:attrName>
                                        </p:attrNameLst>
                                      </p:cBhvr>
                                      <p:tavLst>
                                        <p:tav tm="0">
                                          <p:val>
                                            <p:fltVal val="0"/>
                                          </p:val>
                                        </p:tav>
                                        <p:tav tm="100000">
                                          <p:val>
                                            <p:strVal val="#ppt_h"/>
                                          </p:val>
                                        </p:tav>
                                      </p:tavLst>
                                    </p:anim>
                                    <p:anim calcmode="lin" valueType="num">
                                      <p:cBhvr>
                                        <p:cTn id="15" dur="750" fill="hold"/>
                                        <p:tgtEl>
                                          <p:spTgt spid="3"/>
                                        </p:tgtEl>
                                        <p:attrNameLst>
                                          <p:attrName>style.rotation</p:attrName>
                                        </p:attrNameLst>
                                      </p:cBhvr>
                                      <p:tavLst>
                                        <p:tav tm="0">
                                          <p:val>
                                            <p:fltVal val="90"/>
                                          </p:val>
                                        </p:tav>
                                        <p:tav tm="100000">
                                          <p:val>
                                            <p:fltVal val="0"/>
                                          </p:val>
                                        </p:tav>
                                      </p:tavLst>
                                    </p:anim>
                                    <p:animEffect transition="in" filter="fade">
                                      <p:cBhvr>
                                        <p:cTn id="16" dur="750"/>
                                        <p:tgtEl>
                                          <p:spTgt spid="3"/>
                                        </p:tgtEl>
                                      </p:cBhvr>
                                    </p:animEffect>
                                  </p:childTnLst>
                                </p:cTn>
                              </p:par>
                            </p:childTnLst>
                          </p:cTn>
                        </p:par>
                        <p:par>
                          <p:cTn id="17" fill="hold">
                            <p:stCondLst>
                              <p:cond delay="10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375" autoRev="1" fill="hold">
                                          <p:stCondLst>
                                            <p:cond delay="0"/>
                                          </p:stCondLst>
                                        </p:cTn>
                                        <p:tgtEl>
                                          <p:spTgt spid="4"/>
                                        </p:tgtEl>
                                        <p:attrNameLst>
                                          <p:attrName>ppt_w</p:attrName>
                                        </p:attrNameLst>
                                      </p:cBhvr>
                                    </p:anim>
                                    <p:anim by="(#ppt_w*0.50)" calcmode="lin" valueType="num">
                                      <p:cBhvr>
                                        <p:cTn id="21" dur="375" decel="50000" autoRev="1" fill="hold">
                                          <p:stCondLst>
                                            <p:cond delay="0"/>
                                          </p:stCondLst>
                                        </p:cTn>
                                        <p:tgtEl>
                                          <p:spTgt spid="4"/>
                                        </p:tgtEl>
                                        <p:attrNameLst>
                                          <p:attrName>ppt_x</p:attrName>
                                        </p:attrNameLst>
                                      </p:cBhvr>
                                    </p:anim>
                                    <p:anim from="(-#ppt_h/2)" to="(#ppt_y)" calcmode="lin" valueType="num">
                                      <p:cBhvr>
                                        <p:cTn id="22" dur="750" fill="hold">
                                          <p:stCondLst>
                                            <p:cond delay="0"/>
                                          </p:stCondLst>
                                        </p:cTn>
                                        <p:tgtEl>
                                          <p:spTgt spid="4"/>
                                        </p:tgtEl>
                                        <p:attrNameLst>
                                          <p:attrName>ppt_y</p:attrName>
                                        </p:attrNameLst>
                                      </p:cBhvr>
                                    </p:anim>
                                    <p:animRot by="21600000">
                                      <p:cBhvr>
                                        <p:cTn id="23" dur="750" fill="hold">
                                          <p:stCondLst>
                                            <p:cond delay="0"/>
                                          </p:stCondLst>
                                        </p:cTn>
                                        <p:tgtEl>
                                          <p:spTgt spid="4"/>
                                        </p:tgtEl>
                                        <p:attrNameLst>
                                          <p:attrName>r</p:attrName>
                                        </p:attrNameLst>
                                      </p:cBhvr>
                                    </p:animRot>
                                  </p:childTnLst>
                                </p:cTn>
                              </p:par>
                              <p:par>
                                <p:cTn id="24" presetID="53" presetClass="entr" presetSubtype="16" fill="hold" grpId="0" nodeType="withEffect">
                                  <p:stCondLst>
                                    <p:cond delay="25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150"/>
                            </p:stCondLst>
                            <p:childTnLst>
                              <p:par>
                                <p:cTn id="30" presetID="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265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150"/>
                            </p:stCondLst>
                            <p:childTnLst>
                              <p:par>
                                <p:cTn id="43" presetID="2" presetClass="entr" presetSubtype="1"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365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4150"/>
                            </p:stCondLst>
                            <p:childTnLst>
                              <p:par>
                                <p:cTn id="56" presetID="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0-#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fill="hold"/>
                                        <p:tgtEl>
                                          <p:spTgt spid="12"/>
                                        </p:tgtEl>
                                        <p:attrNameLst>
                                          <p:attrName>ppt_x</p:attrName>
                                        </p:attrNameLst>
                                      </p:cBhvr>
                                      <p:tavLst>
                                        <p:tav tm="0">
                                          <p:val>
                                            <p:strVal val="#ppt_x"/>
                                          </p:val>
                                        </p:tav>
                                        <p:tav tm="100000">
                                          <p:val>
                                            <p:strVal val="#ppt_x"/>
                                          </p:val>
                                        </p:tav>
                                      </p:tavLst>
                                    </p:anim>
                                    <p:anim calcmode="lin" valueType="num">
                                      <p:cBhvr additive="base">
                                        <p:cTn id="63" dur="500" fill="hold"/>
                                        <p:tgtEl>
                                          <p:spTgt spid="12"/>
                                        </p:tgtEl>
                                        <p:attrNameLst>
                                          <p:attrName>ppt_y</p:attrName>
                                        </p:attrNameLst>
                                      </p:cBhvr>
                                      <p:tavLst>
                                        <p:tav tm="0">
                                          <p:val>
                                            <p:strVal val="1+#ppt_h/2"/>
                                          </p:val>
                                        </p:tav>
                                        <p:tav tm="100000">
                                          <p:val>
                                            <p:strVal val="#ppt_y"/>
                                          </p:val>
                                        </p:tav>
                                      </p:tavLst>
                                    </p:anim>
                                  </p:childTnLst>
                                </p:cTn>
                              </p:par>
                            </p:childTnLst>
                          </p:cTn>
                        </p:par>
                        <p:par>
                          <p:cTn id="64" fill="hold">
                            <p:stCondLst>
                              <p:cond delay="4650"/>
                            </p:stCondLst>
                            <p:childTnLst>
                              <p:par>
                                <p:cTn id="65" presetID="2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5150"/>
                            </p:stCondLst>
                            <p:childTnLst>
                              <p:par>
                                <p:cTn id="69" presetID="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0-#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500" fill="hold"/>
                                        <p:tgtEl>
                                          <p:spTgt spid="15"/>
                                        </p:tgtEl>
                                        <p:attrNameLst>
                                          <p:attrName>ppt_x</p:attrName>
                                        </p:attrNameLst>
                                      </p:cBhvr>
                                      <p:tavLst>
                                        <p:tav tm="0">
                                          <p:val>
                                            <p:strVal val="#ppt_x"/>
                                          </p:val>
                                        </p:tav>
                                        <p:tav tm="100000">
                                          <p:val>
                                            <p:strVal val="#ppt_x"/>
                                          </p:val>
                                        </p:tav>
                                      </p:tavLst>
                                    </p:anim>
                                    <p:anim calcmode="lin" valueType="num">
                                      <p:cBhvr additive="base">
                                        <p:cTn id="76" dur="500" fill="hold"/>
                                        <p:tgtEl>
                                          <p:spTgt spid="15"/>
                                        </p:tgtEl>
                                        <p:attrNameLst>
                                          <p:attrName>ppt_y</p:attrName>
                                        </p:attrNameLst>
                                      </p:cBhvr>
                                      <p:tavLst>
                                        <p:tav tm="0">
                                          <p:val>
                                            <p:strVal val="1+#ppt_h/2"/>
                                          </p:val>
                                        </p:tav>
                                        <p:tav tm="100000">
                                          <p:val>
                                            <p:strVal val="#ppt_y"/>
                                          </p:val>
                                        </p:tav>
                                      </p:tavLst>
                                    </p:anim>
                                  </p:childTnLst>
                                </p:cTn>
                              </p:par>
                            </p:childTnLst>
                          </p:cTn>
                        </p:par>
                        <p:par>
                          <p:cTn id="77" fill="hold">
                            <p:stCondLst>
                              <p:cond delay="5650"/>
                            </p:stCondLst>
                            <p:childTnLst>
                              <p:par>
                                <p:cTn id="78" presetID="22" presetClass="entr" presetSubtype="8"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wipe(left)">
                                      <p:cBhvr>
                                        <p:cTn id="80" dur="500"/>
                                        <p:tgtEl>
                                          <p:spTgt spid="17"/>
                                        </p:tgtEl>
                                      </p:cBhvr>
                                    </p:animEffect>
                                  </p:childTnLst>
                                </p:cTn>
                              </p:par>
                            </p:childTnLst>
                          </p:cTn>
                        </p:par>
                        <p:par>
                          <p:cTn id="81" fill="hold">
                            <p:stCondLst>
                              <p:cond delay="6150"/>
                            </p:stCondLst>
                            <p:childTnLst>
                              <p:par>
                                <p:cTn id="82" presetID="2" presetClass="entr" presetSubtype="1"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ppt_x"/>
                                          </p:val>
                                        </p:tav>
                                        <p:tav tm="100000">
                                          <p:val>
                                            <p:strVal val="#ppt_x"/>
                                          </p:val>
                                        </p:tav>
                                      </p:tavLst>
                                    </p:anim>
                                    <p:anim calcmode="lin" valueType="num">
                                      <p:cBhvr additive="base">
                                        <p:cTn id="85" dur="500" fill="hold"/>
                                        <p:tgtEl>
                                          <p:spTgt spid="19"/>
                                        </p:tgtEl>
                                        <p:attrNameLst>
                                          <p:attrName>ppt_y</p:attrName>
                                        </p:attrNameLst>
                                      </p:cBhvr>
                                      <p:tavLst>
                                        <p:tav tm="0">
                                          <p:val>
                                            <p:strVal val="0-#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fill="hold"/>
                                        <p:tgtEl>
                                          <p:spTgt spid="18"/>
                                        </p:tgtEl>
                                        <p:attrNameLst>
                                          <p:attrName>ppt_x</p:attrName>
                                        </p:attrNameLst>
                                      </p:cBhvr>
                                      <p:tavLst>
                                        <p:tav tm="0">
                                          <p:val>
                                            <p:strVal val="#ppt_x"/>
                                          </p:val>
                                        </p:tav>
                                        <p:tav tm="100000">
                                          <p:val>
                                            <p:strVal val="#ppt_x"/>
                                          </p:val>
                                        </p:tav>
                                      </p:tavLst>
                                    </p:anim>
                                    <p:anim calcmode="lin" valueType="num">
                                      <p:cBhvr additive="base">
                                        <p:cTn id="89" dur="500" fill="hold"/>
                                        <p:tgtEl>
                                          <p:spTgt spid="18"/>
                                        </p:tgtEl>
                                        <p:attrNameLst>
                                          <p:attrName>ppt_y</p:attrName>
                                        </p:attrNameLst>
                                      </p:cBhvr>
                                      <p:tavLst>
                                        <p:tav tm="0">
                                          <p:val>
                                            <p:strVal val="1+#ppt_h/2"/>
                                          </p:val>
                                        </p:tav>
                                        <p:tav tm="100000">
                                          <p:val>
                                            <p:strVal val="#ppt_y"/>
                                          </p:val>
                                        </p:tav>
                                      </p:tavLst>
                                    </p:anim>
                                  </p:childTnLst>
                                </p:cTn>
                              </p:par>
                            </p:childTnLst>
                          </p:cTn>
                        </p:par>
                        <p:par>
                          <p:cTn id="90" fill="hold">
                            <p:stCondLst>
                              <p:cond delay="6650"/>
                            </p:stCondLst>
                            <p:childTnLst>
                              <p:par>
                                <p:cTn id="91" presetID="22" presetClass="entr" presetSubtype="8"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p:bldP spid="10" grpId="0" animBg="1"/>
      <p:bldP spid="11" grpId="0"/>
      <p:bldP spid="13" grpId="0" animBg="1"/>
      <p:bldP spid="14" grpId="0"/>
      <p:bldP spid="16" grpId="0" animBg="1"/>
      <p:bldP spid="17" grpId="0"/>
      <p:bldP spid="19" grpId="0" animBg="1"/>
      <p:bldP spid="20" grpId="0"/>
    </p:bld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章节页2">
    <p:spTree>
      <p:nvGrpSpPr>
        <p:cNvPr id="1" name=""/>
        <p:cNvGrpSpPr/>
        <p:nvPr/>
      </p:nvGrpSpPr>
      <p:grpSpPr>
        <a:xfrm>
          <a:off x="0" y="0"/>
          <a:ext cx="0" cy="0"/>
          <a:chOff x="0" y="0"/>
          <a:chExt cx="0" cy="0"/>
        </a:xfrm>
      </p:grpSpPr>
      <p:sp>
        <p:nvSpPr>
          <p:cNvPr id="2" name="等腰三角形 1"/>
          <p:cNvSpPr/>
          <p:nvPr userDrawn="1">
            <p:custDataLst>
              <p:tags r:id="rId1"/>
            </p:custDataLst>
          </p:nvPr>
        </p:nvSpPr>
        <p:spPr>
          <a:xfrm rot="15966910" flipV="1">
            <a:off x="904082" y="923131"/>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FFC20F"/>
              </a:solidFill>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userDrawn="1">
            <p:custDataLst>
              <p:tags r:id="rId2"/>
            </p:custDataLst>
          </p:nvPr>
        </p:nvSpPr>
        <p:spPr>
          <a:xfrm rot="9630424" flipV="1">
            <a:off x="1222376" y="420291"/>
            <a:ext cx="296863" cy="257175"/>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9F1014"/>
              </a:solidFill>
              <a:latin typeface="微软雅黑" panose="020B0503020204020204" pitchFamily="34" charset="-122"/>
              <a:ea typeface="微软雅黑" panose="020B0503020204020204" pitchFamily="34" charset="-122"/>
              <a:cs typeface="+mn-ea"/>
              <a:sym typeface="+mn-lt"/>
            </a:endParaRPr>
          </a:p>
        </p:txBody>
      </p:sp>
      <p:sp>
        <p:nvSpPr>
          <p:cNvPr id="4" name="等腰三角形 3"/>
          <p:cNvSpPr/>
          <p:nvPr userDrawn="1">
            <p:custDataLst>
              <p:tags r:id="rId3"/>
            </p:custDataLst>
          </p:nvPr>
        </p:nvSpPr>
        <p:spPr>
          <a:xfrm rot="3828606" flipV="1">
            <a:off x="300832" y="851694"/>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5" name="等腰三角形 4"/>
          <p:cNvSpPr/>
          <p:nvPr userDrawn="1">
            <p:custDataLst>
              <p:tags r:id="rId4"/>
            </p:custDataLst>
          </p:nvPr>
        </p:nvSpPr>
        <p:spPr>
          <a:xfrm rot="6989783" flipV="1">
            <a:off x="366713" y="474266"/>
            <a:ext cx="95250" cy="82550"/>
          </a:xfrm>
          <a:prstGeom prst="triangle">
            <a:avLst/>
          </a:prstGeom>
          <a:solidFill>
            <a:srgbClr val="ED7D31"/>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6" name="等腰三角形 5"/>
          <p:cNvSpPr/>
          <p:nvPr userDrawn="1">
            <p:custDataLst>
              <p:tags r:id="rId5"/>
            </p:custDataLst>
          </p:nvPr>
        </p:nvSpPr>
        <p:spPr>
          <a:xfrm rot="16451479" flipV="1">
            <a:off x="599480" y="651074"/>
            <a:ext cx="96440" cy="82550"/>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7" name="等腰三角形 6"/>
          <p:cNvSpPr/>
          <p:nvPr userDrawn="1">
            <p:custDataLst>
              <p:tags r:id="rId6"/>
            </p:custDataLst>
          </p:nvPr>
        </p:nvSpPr>
        <p:spPr>
          <a:xfrm rot="15966910" flipH="1">
            <a:off x="7984332" y="4015185"/>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FFC20F"/>
              </a:solidFill>
              <a:latin typeface="微软雅黑" panose="020B0503020204020204" pitchFamily="34" charset="-122"/>
              <a:ea typeface="微软雅黑" panose="020B0503020204020204" pitchFamily="34" charset="-122"/>
              <a:cs typeface="+mn-ea"/>
              <a:sym typeface="+mn-lt"/>
            </a:endParaRPr>
          </a:p>
        </p:txBody>
      </p:sp>
      <p:sp>
        <p:nvSpPr>
          <p:cNvPr id="8" name="等腰三角形 7"/>
          <p:cNvSpPr/>
          <p:nvPr userDrawn="1">
            <p:custDataLst>
              <p:tags r:id="rId7"/>
            </p:custDataLst>
          </p:nvPr>
        </p:nvSpPr>
        <p:spPr>
          <a:xfrm rot="9630424" flipH="1">
            <a:off x="7567613" y="4433888"/>
            <a:ext cx="298450" cy="257175"/>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9F1014"/>
              </a:solidFill>
              <a:latin typeface="微软雅黑" panose="020B0503020204020204" pitchFamily="34" charset="-122"/>
              <a:ea typeface="微软雅黑" panose="020B0503020204020204" pitchFamily="34" charset="-122"/>
              <a:cs typeface="+mn-ea"/>
              <a:sym typeface="+mn-lt"/>
            </a:endParaRPr>
          </a:p>
        </p:txBody>
      </p:sp>
      <p:sp>
        <p:nvSpPr>
          <p:cNvPr id="9" name="等腰三角形 8"/>
          <p:cNvSpPr/>
          <p:nvPr userDrawn="1">
            <p:custDataLst>
              <p:tags r:id="rId8"/>
            </p:custDataLst>
          </p:nvPr>
        </p:nvSpPr>
        <p:spPr>
          <a:xfrm rot="3828606" flipH="1">
            <a:off x="8587582" y="4086622"/>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10" name="等腰三角形 9"/>
          <p:cNvSpPr/>
          <p:nvPr userDrawn="1">
            <p:custDataLst>
              <p:tags r:id="rId9"/>
            </p:custDataLst>
          </p:nvPr>
        </p:nvSpPr>
        <p:spPr>
          <a:xfrm rot="6989783" flipH="1">
            <a:off x="8625682" y="4555331"/>
            <a:ext cx="95250" cy="80963"/>
          </a:xfrm>
          <a:prstGeom prst="triangle">
            <a:avLst/>
          </a:prstGeom>
          <a:solidFill>
            <a:srgbClr val="ED7D31"/>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11" name="等腰三角形 10"/>
          <p:cNvSpPr/>
          <p:nvPr userDrawn="1">
            <p:custDataLst>
              <p:tags r:id="rId10"/>
            </p:custDataLst>
          </p:nvPr>
        </p:nvSpPr>
        <p:spPr>
          <a:xfrm rot="16451479" flipH="1">
            <a:off x="8392518" y="4377730"/>
            <a:ext cx="96440" cy="82550"/>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grpSp>
        <p:nvGrpSpPr>
          <p:cNvPr id="12" name="组合 11"/>
          <p:cNvGrpSpPr/>
          <p:nvPr userDrawn="1"/>
        </p:nvGrpSpPr>
        <p:grpSpPr>
          <a:xfrm>
            <a:off x="540" y="1651957"/>
            <a:ext cx="9142997" cy="1814578"/>
            <a:chOff x="170694" y="177982"/>
            <a:chExt cx="3936003" cy="781165"/>
          </a:xfrm>
          <a:solidFill>
            <a:srgbClr val="01559F"/>
          </a:solidFill>
        </p:grpSpPr>
        <p:sp>
          <p:nvSpPr>
            <p:cNvPr id="13" name="等腰三角形 12"/>
            <p:cNvSpPr/>
            <p:nvPr/>
          </p:nvSpPr>
          <p:spPr>
            <a:xfrm>
              <a:off x="1233863" y="177982"/>
              <a:ext cx="355284" cy="356514"/>
            </a:xfrm>
            <a:prstGeom prst="triangle">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等腰三角形 13"/>
            <p:cNvSpPr/>
            <p:nvPr/>
          </p:nvSpPr>
          <p:spPr>
            <a:xfrm flipV="1">
              <a:off x="200258" y="602633"/>
              <a:ext cx="355284" cy="356514"/>
            </a:xfrm>
            <a:prstGeom prst="triangle">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矩形 14"/>
            <p:cNvSpPr/>
            <p:nvPr/>
          </p:nvSpPr>
          <p:spPr>
            <a:xfrm>
              <a:off x="170694" y="261768"/>
              <a:ext cx="3936003" cy="611981"/>
            </a:xfrm>
            <a:prstGeom prst="rect">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平行四边形 15"/>
            <p:cNvSpPr/>
            <p:nvPr/>
          </p:nvSpPr>
          <p:spPr>
            <a:xfrm>
              <a:off x="376965" y="178257"/>
              <a:ext cx="1036076" cy="779005"/>
            </a:xfrm>
            <a:prstGeom prst="parallelogram">
              <a:avLst>
                <a:gd name="adj" fmla="val 48207"/>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文本框 77"/>
            <p:cNvSpPr txBox="1"/>
            <p:nvPr/>
          </p:nvSpPr>
          <p:spPr>
            <a:xfrm>
              <a:off x="602610" y="282774"/>
              <a:ext cx="569115" cy="529846"/>
            </a:xfrm>
            <a:prstGeom prst="rect">
              <a:avLst/>
            </a:prstGeom>
            <a:grpFill/>
          </p:spPr>
          <p:txBody>
            <a:bodyPr lIns="0" tIns="0" rIns="0" bIns="0">
              <a:spAutoFit/>
            </a:bodyPr>
            <a:lstStyle/>
            <a:p>
              <a:pPr algn="ctr" defTabSz="685800">
                <a:defRPr/>
              </a:pPr>
              <a:r>
                <a:rPr lang="en-US" altLang="zh-CN" sz="7998"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01</a:t>
              </a:r>
              <a:endParaRPr lang="zh-CN" altLang="en-US" sz="7998"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8" name="TextBox 48"/>
          <p:cNvSpPr txBox="1"/>
          <p:nvPr userDrawn="1"/>
        </p:nvSpPr>
        <p:spPr>
          <a:xfrm>
            <a:off x="3043239" y="2015728"/>
            <a:ext cx="5049837" cy="553870"/>
          </a:xfrm>
          <a:prstGeom prst="rect">
            <a:avLst/>
          </a:prstGeom>
          <a:noFill/>
        </p:spPr>
        <p:txBody>
          <a:bodyPr lIns="0" tIns="0" rIns="0" bIns="0">
            <a:spAutoFit/>
          </a:bodyPr>
          <a:lstStyle/>
          <a:p>
            <a:pPr defTabSz="685800">
              <a:defRPr/>
            </a:pPr>
            <a:r>
              <a:rPr lang="zh-CN" altLang="en-US" sz="35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rPr>
              <a:t>此处添加章节标题</a:t>
            </a:r>
            <a:endParaRPr lang="en-GB" altLang="zh-CN" sz="35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TextBox 49"/>
          <p:cNvSpPr txBox="1">
            <a:spLocks noChangeArrowheads="1"/>
          </p:cNvSpPr>
          <p:nvPr userDrawn="1"/>
        </p:nvSpPr>
        <p:spPr bwMode="auto">
          <a:xfrm>
            <a:off x="3043238" y="2576513"/>
            <a:ext cx="4738687" cy="53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800" fontAlgn="base">
              <a:lnSpc>
                <a:spcPct val="110000"/>
              </a:lnSpc>
              <a:spcBef>
                <a:spcPct val="0"/>
              </a:spcBef>
              <a:spcAft>
                <a:spcPct val="0"/>
              </a:spcAft>
              <a:defRPr/>
            </a:pPr>
            <a:r>
              <a:rPr lang="en-US" altLang="zh-CN" sz="1050">
                <a:solidFill>
                  <a:srgbClr val="FFFFFF"/>
                </a:solidFill>
                <a:latin typeface="微软雅黑" pitchFamily="34" charset="-122"/>
                <a:ea typeface="微软雅黑" pitchFamily="34" charset="-122"/>
              </a:rPr>
              <a:t>We have many PowerPoint templates that has been specifically designed to help anyone that is stepping into the world of PowerPoint for the very first time.</a:t>
            </a:r>
          </a:p>
        </p:txBody>
      </p:sp>
    </p:spTree>
    <p:extLst>
      <p:ext uri="{BB962C8B-B14F-4D97-AF65-F5344CB8AC3E}">
        <p14:creationId xmlns:p14="http://schemas.microsoft.com/office/powerpoint/2010/main" val="40350915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500"/>
                                        <p:tgtEl>
                                          <p:spTgt spid="11"/>
                                        </p:tgtEl>
                                      </p:cBhvr>
                                    </p:animEffect>
                                  </p:childTnLst>
                                </p:cTn>
                              </p:par>
                            </p:childTnLst>
                          </p:cTn>
                        </p:par>
                        <p:par>
                          <p:cTn id="35" fill="hold">
                            <p:stCondLst>
                              <p:cond delay="500"/>
                            </p:stCondLst>
                            <p:childTnLst>
                              <p:par>
                                <p:cTn id="36" presetID="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800" fill="hold"/>
                                        <p:tgtEl>
                                          <p:spTgt spid="12"/>
                                        </p:tgtEl>
                                        <p:attrNameLst>
                                          <p:attrName>ppt_x</p:attrName>
                                        </p:attrNameLst>
                                      </p:cBhvr>
                                      <p:tavLst>
                                        <p:tav tm="0">
                                          <p:val>
                                            <p:strVal val="0-#ppt_w/2"/>
                                          </p:val>
                                        </p:tav>
                                        <p:tav tm="100000">
                                          <p:val>
                                            <p:strVal val="#ppt_x"/>
                                          </p:val>
                                        </p:tav>
                                      </p:tavLst>
                                    </p:anim>
                                    <p:anim calcmode="lin" valueType="num">
                                      <p:cBhvr additive="base">
                                        <p:cTn id="39" dur="80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1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par>
                          <p:cTn id="46" fill="hold">
                            <p:stCondLst>
                              <p:cond delay="2150"/>
                            </p:stCondLst>
                            <p:childTnLst>
                              <p:par>
                                <p:cTn id="47" presetID="22"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8" grpId="0"/>
      <p:bldP spid="1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空白页1">
    <p:spTree>
      <p:nvGrpSpPr>
        <p:cNvPr id="1" name=""/>
        <p:cNvGrpSpPr/>
        <p:nvPr/>
      </p:nvGrpSpPr>
      <p:grpSpPr>
        <a:xfrm>
          <a:off x="0" y="0"/>
          <a:ext cx="0" cy="0"/>
          <a:chOff x="0" y="0"/>
          <a:chExt cx="0" cy="0"/>
        </a:xfrm>
      </p:grpSpPr>
      <p:sp>
        <p:nvSpPr>
          <p:cNvPr id="2"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458CAD32-0AE9-4F81-8F3E-3039EE2D9F89}" type="slidenum">
              <a:rPr lang="zh-CN" altLang="en-US" sz="1350" smtClean="0">
                <a:solidFill>
                  <a:srgbClr val="5B9BD5"/>
                </a:solidFill>
                <a:latin typeface="微软雅黑 Light"/>
                <a:ea typeface="微软雅黑 Light"/>
                <a:cs typeface="微软雅黑 Light"/>
              </a:rPr>
              <a:pPr algn="ctr" defTabSz="685800" fontAlgn="base">
                <a:spcBef>
                  <a:spcPct val="0"/>
                </a:spcBef>
                <a:spcAft>
                  <a:spcPct val="0"/>
                </a:spcAft>
              </a:pPr>
              <a:t>‹#›</a:t>
            </a:fld>
            <a:r>
              <a:rPr lang="zh-CN" altLang="en-US" sz="1350">
                <a:solidFill>
                  <a:srgbClr val="5B9BD5"/>
                </a:solidFill>
                <a:latin typeface="微软雅黑 Light"/>
                <a:ea typeface="微软雅黑 Light"/>
                <a:cs typeface="微软雅黑 Light"/>
              </a:rPr>
              <a:t> </a:t>
            </a:r>
          </a:p>
        </p:txBody>
      </p:sp>
    </p:spTree>
    <p:extLst>
      <p:ext uri="{BB962C8B-B14F-4D97-AF65-F5344CB8AC3E}">
        <p14:creationId xmlns:p14="http://schemas.microsoft.com/office/powerpoint/2010/main" val="3555991397"/>
      </p:ext>
    </p:extLst>
  </p:cSld>
  <p:clrMapOvr>
    <a:masterClrMapping/>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cxnSp>
        <p:nvCxnSpPr>
          <p:cNvPr id="2" name="直接连接符 1"/>
          <p:cNvCxnSpPr>
            <a:cxnSpLocks/>
          </p:cNvCxnSpPr>
          <p:nvPr userDrawn="1"/>
        </p:nvCxnSpPr>
        <p:spPr>
          <a:xfrm>
            <a:off x="728663" y="627460"/>
            <a:ext cx="842486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3" name="Group 7"/>
          <p:cNvGrpSpPr>
            <a:grpSpLocks/>
          </p:cNvGrpSpPr>
          <p:nvPr userDrawn="1"/>
        </p:nvGrpSpPr>
        <p:grpSpPr bwMode="auto">
          <a:xfrm>
            <a:off x="169863" y="207169"/>
            <a:ext cx="487362" cy="327422"/>
            <a:chOff x="0" y="0"/>
            <a:chExt cx="1041399" cy="549275"/>
          </a:xfrm>
        </p:grpSpPr>
        <p:sp>
          <p:nvSpPr>
            <p:cNvPr id="4" name="Freeform 16"/>
            <p:cNvSpPr>
              <a:spLocks/>
            </p:cNvSpPr>
            <p:nvPr/>
          </p:nvSpPr>
          <p:spPr bwMode="auto">
            <a:xfrm>
              <a:off x="0" y="0"/>
              <a:ext cx="361950" cy="549275"/>
            </a:xfrm>
            <a:custGeom>
              <a:avLst/>
              <a:gdLst>
                <a:gd name="T0" fmla="*/ 2147483647 w 400"/>
                <a:gd name="T1" fmla="*/ 2147483647 h 608"/>
                <a:gd name="T2" fmla="*/ 2147483647 w 400"/>
                <a:gd name="T3" fmla="*/ 0 h 608"/>
                <a:gd name="T4" fmla="*/ 2147483647 w 400"/>
                <a:gd name="T5" fmla="*/ 2147483647 h 608"/>
                <a:gd name="T6" fmla="*/ 2147483647 w 400"/>
                <a:gd name="T7" fmla="*/ 2147483647 h 608"/>
                <a:gd name="T8" fmla="*/ 0 w 400"/>
                <a:gd name="T9" fmla="*/ 2147483647 h 608"/>
                <a:gd name="T10" fmla="*/ 2147483647 w 400"/>
                <a:gd name="T11" fmla="*/ 2147483647 h 608"/>
                <a:gd name="T12" fmla="*/ 2147483647 w 400"/>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155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sp>
          <p:nvSpPr>
            <p:cNvPr id="5" name="Freeform 17"/>
            <p:cNvSpPr>
              <a:spLocks/>
            </p:cNvSpPr>
            <p:nvPr/>
          </p:nvSpPr>
          <p:spPr bwMode="auto">
            <a:xfrm>
              <a:off x="338137" y="0"/>
              <a:ext cx="360362" cy="549275"/>
            </a:xfrm>
            <a:custGeom>
              <a:avLst/>
              <a:gdLst>
                <a:gd name="T0" fmla="*/ 2147483647 w 399"/>
                <a:gd name="T1" fmla="*/ 2147483647 h 608"/>
                <a:gd name="T2" fmla="*/ 2147483647 w 399"/>
                <a:gd name="T3" fmla="*/ 0 h 608"/>
                <a:gd name="T4" fmla="*/ 2147483647 w 399"/>
                <a:gd name="T5" fmla="*/ 2147483647 h 608"/>
                <a:gd name="T6" fmla="*/ 2147483647 w 399"/>
                <a:gd name="T7" fmla="*/ 2147483647 h 608"/>
                <a:gd name="T8" fmla="*/ 0 w 399"/>
                <a:gd name="T9" fmla="*/ 2147483647 h 608"/>
                <a:gd name="T10" fmla="*/ 2147483647 w 399"/>
                <a:gd name="T11" fmla="*/ 2147483647 h 608"/>
                <a:gd name="T12" fmla="*/ 2147483647 w 399"/>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0097D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sp>
          <p:nvSpPr>
            <p:cNvPr id="6" name="Freeform 18"/>
            <p:cNvSpPr>
              <a:spLocks/>
            </p:cNvSpPr>
            <p:nvPr/>
          </p:nvSpPr>
          <p:spPr bwMode="auto">
            <a:xfrm>
              <a:off x="681037" y="0"/>
              <a:ext cx="360362" cy="549275"/>
            </a:xfrm>
            <a:custGeom>
              <a:avLst/>
              <a:gdLst>
                <a:gd name="T0" fmla="*/ 2147483647 w 399"/>
                <a:gd name="T1" fmla="*/ 2147483647 h 608"/>
                <a:gd name="T2" fmla="*/ 2147483647 w 399"/>
                <a:gd name="T3" fmla="*/ 0 h 608"/>
                <a:gd name="T4" fmla="*/ 2147483647 w 399"/>
                <a:gd name="T5" fmla="*/ 2147483647 h 608"/>
                <a:gd name="T6" fmla="*/ 2147483647 w 399"/>
                <a:gd name="T7" fmla="*/ 2147483647 h 608"/>
                <a:gd name="T8" fmla="*/ 0 w 399"/>
                <a:gd name="T9" fmla="*/ 2147483647 h 608"/>
                <a:gd name="T10" fmla="*/ 2147483647 w 399"/>
                <a:gd name="T11" fmla="*/ 2147483647 h 608"/>
                <a:gd name="T12" fmla="*/ 2147483647 w 399"/>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grpSp>
      <p:sp>
        <p:nvSpPr>
          <p:cNvPr id="7"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97863190-9C8F-4B20-A8AE-BC5178A51C64}" type="slidenum">
              <a:rPr lang="zh-CN" altLang="en-US" sz="1350" smtClean="0">
                <a:solidFill>
                  <a:srgbClr val="5B9BD5"/>
                </a:solidFill>
                <a:latin typeface="微软雅黑 Light"/>
                <a:ea typeface="微软雅黑 Light"/>
                <a:cs typeface="微软雅黑 Light"/>
              </a:rPr>
              <a:pPr algn="ctr" defTabSz="685800" fontAlgn="base">
                <a:spcBef>
                  <a:spcPct val="0"/>
                </a:spcBef>
                <a:spcAft>
                  <a:spcPct val="0"/>
                </a:spcAft>
              </a:pPr>
              <a:t>‹#›</a:t>
            </a:fld>
            <a:r>
              <a:rPr lang="zh-CN" altLang="en-US" sz="1350">
                <a:solidFill>
                  <a:srgbClr val="5B9BD5"/>
                </a:solidFill>
                <a:latin typeface="微软雅黑 Light"/>
                <a:ea typeface="微软雅黑 Light"/>
                <a:cs typeface="微软雅黑 Light"/>
              </a:rPr>
              <a:t> </a:t>
            </a:r>
          </a:p>
        </p:txBody>
      </p:sp>
      <p:pic>
        <p:nvPicPr>
          <p:cNvPr id="8" name="Picture 2" descr="C:\Users\thinkpad\Desktop\公司LOGO\长风网logo-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74319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空白带-底">
    <p:spTree>
      <p:nvGrpSpPr>
        <p:cNvPr id="1" name=""/>
        <p:cNvGrpSpPr/>
        <p:nvPr/>
      </p:nvGrpSpPr>
      <p:grpSpPr>
        <a:xfrm>
          <a:off x="0" y="0"/>
          <a:ext cx="0" cy="0"/>
          <a:chOff x="0" y="0"/>
          <a:chExt cx="0" cy="0"/>
        </a:xfrm>
      </p:grpSpPr>
      <p:sp>
        <p:nvSpPr>
          <p:cNvPr id="2" name="Rectangle 13"/>
          <p:cNvSpPr/>
          <p:nvPr userDrawn="1"/>
        </p:nvSpPr>
        <p:spPr>
          <a:xfrm>
            <a:off x="0" y="4842273"/>
            <a:ext cx="9144000" cy="301228"/>
          </a:xfrm>
          <a:prstGeom prst="rect">
            <a:avLst/>
          </a:prstGeom>
          <a:solidFill>
            <a:srgbClr val="01559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dirty="0">
              <a:solidFill>
                <a:prstClr val="white"/>
              </a:solidFill>
            </a:endParaRPr>
          </a:p>
        </p:txBody>
      </p:sp>
      <p:pic>
        <p:nvPicPr>
          <p:cNvPr id="3"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7476" y="4919663"/>
            <a:ext cx="728663" cy="146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5"/>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04275" y="4844653"/>
            <a:ext cx="190500" cy="33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4764" y="4851797"/>
            <a:ext cx="1133475" cy="270272"/>
          </a:xfrm>
          <a:prstGeom prst="rect">
            <a:avLst/>
          </a:prstGeom>
          <a:solidFill>
            <a:srgbClr val="0155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800" b="1" i="1" dirty="0" err="1">
                <a:solidFill>
                  <a:prstClr val="white"/>
                </a:solidFill>
                <a:latin typeface="Arial" panose="020B0604020202020204" pitchFamily="34" charset="0"/>
                <a:cs typeface="Arial" panose="020B0604020202020204" pitchFamily="34" charset="0"/>
              </a:rPr>
              <a:t>Logis</a:t>
            </a:r>
            <a:endParaRPr lang="zh-CN" altLang="en-US" sz="1800" b="1" i="1" dirty="0">
              <a:solidFill>
                <a:prstClr val="white"/>
              </a:solidFill>
              <a:latin typeface="Arial" panose="020B0604020202020204" pitchFamily="34" charset="0"/>
              <a:cs typeface="Arial" panose="020B0604020202020204" pitchFamily="34" charset="0"/>
            </a:endParaRPr>
          </a:p>
        </p:txBody>
      </p:sp>
      <p:pic>
        <p:nvPicPr>
          <p:cNvPr id="6" name="Picture 2" descr="C:\Users\thinkpad\Desktop\公司LOGO\长风网logo-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2625467"/>
      </p:ext>
    </p:extLst>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尾页2">
    <p:spTree>
      <p:nvGrpSpPr>
        <p:cNvPr id="1" name=""/>
        <p:cNvGrpSpPr/>
        <p:nvPr/>
      </p:nvGrpSpPr>
      <p:grpSpPr>
        <a:xfrm>
          <a:off x="0" y="0"/>
          <a:ext cx="0" cy="0"/>
          <a:chOff x="0" y="0"/>
          <a:chExt cx="0" cy="0"/>
        </a:xfrm>
      </p:grpSpPr>
      <p:sp>
        <p:nvSpPr>
          <p:cNvPr id="2" name="菱形 1"/>
          <p:cNvSpPr/>
          <p:nvPr userDrawn="1"/>
        </p:nvSpPr>
        <p:spPr>
          <a:xfrm>
            <a:off x="2152650" y="152400"/>
            <a:ext cx="4838700" cy="4838700"/>
          </a:xfrm>
          <a:prstGeom prst="diamond">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3" name="任意多边形: 形状 3"/>
          <p:cNvSpPr/>
          <p:nvPr userDrawn="1"/>
        </p:nvSpPr>
        <p:spPr>
          <a:xfrm>
            <a:off x="0" y="14"/>
            <a:ext cx="9144000" cy="2762893"/>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blipFill dpi="0" rotWithShape="1">
            <a:blip r:embed="rId2"/>
            <a:srcRect/>
            <a:tile tx="6350" ty="-215900" sx="89000" sy="89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4" name="任意多边形: 形状 4"/>
          <p:cNvSpPr/>
          <p:nvPr userDrawn="1"/>
        </p:nvSpPr>
        <p:spPr>
          <a:xfrm>
            <a:off x="0" y="5954"/>
            <a:ext cx="9144000" cy="276344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solidFill>
            <a:srgbClr val="01559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5" name="任意多边形: 形状 5"/>
          <p:cNvSpPr/>
          <p:nvPr userDrawn="1"/>
        </p:nvSpPr>
        <p:spPr>
          <a:xfrm>
            <a:off x="2393951" y="1756172"/>
            <a:ext cx="4335463" cy="1004888"/>
          </a:xfrm>
          <a:custGeom>
            <a:avLst/>
            <a:gdLst>
              <a:gd name="connsiteX0" fmla="*/ 0 w 5219700"/>
              <a:gd name="connsiteY0" fmla="*/ 0 h 2000250"/>
              <a:gd name="connsiteX1" fmla="*/ 5219700 w 5219700"/>
              <a:gd name="connsiteY1" fmla="*/ 0 h 2000250"/>
              <a:gd name="connsiteX2" fmla="*/ 5219700 w 5219700"/>
              <a:gd name="connsiteY2" fmla="*/ 2000250 h 2000250"/>
              <a:gd name="connsiteX3" fmla="*/ 5153930 w 5219700"/>
              <a:gd name="connsiteY3" fmla="*/ 2000250 h 2000250"/>
              <a:gd name="connsiteX4" fmla="*/ 5153930 w 5219700"/>
              <a:gd name="connsiteY4" fmla="*/ 65770 h 2000250"/>
              <a:gd name="connsiteX5" fmla="*/ 65770 w 5219700"/>
              <a:gd name="connsiteY5" fmla="*/ 65770 h 2000250"/>
              <a:gd name="connsiteX6" fmla="*/ 65770 w 5219700"/>
              <a:gd name="connsiteY6" fmla="*/ 2000250 h 2000250"/>
              <a:gd name="connsiteX7" fmla="*/ 0 w 5219700"/>
              <a:gd name="connsiteY7" fmla="*/ 2000250 h 2000250"/>
              <a:gd name="connsiteX8" fmla="*/ 0 w 5219700"/>
              <a:gd name="connsiteY8" fmla="*/ 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000250">
                <a:moveTo>
                  <a:pt x="0" y="0"/>
                </a:moveTo>
                <a:lnTo>
                  <a:pt x="5219700" y="0"/>
                </a:lnTo>
                <a:lnTo>
                  <a:pt x="5219700" y="2000250"/>
                </a:lnTo>
                <a:lnTo>
                  <a:pt x="5153930" y="2000250"/>
                </a:lnTo>
                <a:lnTo>
                  <a:pt x="5153930" y="65770"/>
                </a:lnTo>
                <a:lnTo>
                  <a:pt x="65770" y="65770"/>
                </a:lnTo>
                <a:lnTo>
                  <a:pt x="65770" y="2000250"/>
                </a:lnTo>
                <a:lnTo>
                  <a:pt x="0" y="2000250"/>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6" name="任意多边形: 形状 6"/>
          <p:cNvSpPr/>
          <p:nvPr userDrawn="1"/>
        </p:nvSpPr>
        <p:spPr>
          <a:xfrm>
            <a:off x="2393950" y="2757487"/>
            <a:ext cx="4344988" cy="1004888"/>
          </a:xfrm>
          <a:custGeom>
            <a:avLst/>
            <a:gdLst>
              <a:gd name="connsiteX0" fmla="*/ 0 w 5219700"/>
              <a:gd name="connsiteY0" fmla="*/ 900843 h 1339275"/>
              <a:gd name="connsiteX1" fmla="*/ 65770 w 5219700"/>
              <a:gd name="connsiteY1" fmla="*/ 900843 h 1339275"/>
              <a:gd name="connsiteX2" fmla="*/ 65770 w 5219700"/>
              <a:gd name="connsiteY2" fmla="*/ 1273505 h 1339275"/>
              <a:gd name="connsiteX3" fmla="*/ 5153930 w 5219700"/>
              <a:gd name="connsiteY3" fmla="*/ 1273505 h 1339275"/>
              <a:gd name="connsiteX4" fmla="*/ 5153930 w 5219700"/>
              <a:gd name="connsiteY4" fmla="*/ 900843 h 1339275"/>
              <a:gd name="connsiteX5" fmla="*/ 5219700 w 5219700"/>
              <a:gd name="connsiteY5" fmla="*/ 900843 h 1339275"/>
              <a:gd name="connsiteX6" fmla="*/ 5219700 w 5219700"/>
              <a:gd name="connsiteY6" fmla="*/ 1339275 h 1339275"/>
              <a:gd name="connsiteX7" fmla="*/ 0 w 5219700"/>
              <a:gd name="connsiteY7" fmla="*/ 1339275 h 1339275"/>
              <a:gd name="connsiteX8" fmla="*/ 5153930 w 5219700"/>
              <a:gd name="connsiteY8" fmla="*/ 0 h 1339275"/>
              <a:gd name="connsiteX9" fmla="*/ 5219700 w 5219700"/>
              <a:gd name="connsiteY9" fmla="*/ 0 h 1339275"/>
              <a:gd name="connsiteX10" fmla="*/ 5219700 w 5219700"/>
              <a:gd name="connsiteY10" fmla="*/ 335974 h 1339275"/>
              <a:gd name="connsiteX11" fmla="*/ 5153930 w 5219700"/>
              <a:gd name="connsiteY11" fmla="*/ 335974 h 1339275"/>
              <a:gd name="connsiteX12" fmla="*/ 0 w 5219700"/>
              <a:gd name="connsiteY12" fmla="*/ 0 h 1339275"/>
              <a:gd name="connsiteX13" fmla="*/ 65770 w 5219700"/>
              <a:gd name="connsiteY13" fmla="*/ 0 h 1339275"/>
              <a:gd name="connsiteX14" fmla="*/ 65770 w 5219700"/>
              <a:gd name="connsiteY14" fmla="*/ 335974 h 1339275"/>
              <a:gd name="connsiteX15" fmla="*/ 0 w 5219700"/>
              <a:gd name="connsiteY15" fmla="*/ 335974 h 133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19700" h="1339275">
                <a:moveTo>
                  <a:pt x="0" y="900843"/>
                </a:moveTo>
                <a:lnTo>
                  <a:pt x="65770" y="900843"/>
                </a:lnTo>
                <a:lnTo>
                  <a:pt x="65770" y="1273505"/>
                </a:lnTo>
                <a:lnTo>
                  <a:pt x="5153930" y="1273505"/>
                </a:lnTo>
                <a:lnTo>
                  <a:pt x="5153930" y="900843"/>
                </a:lnTo>
                <a:lnTo>
                  <a:pt x="5219700" y="900843"/>
                </a:lnTo>
                <a:lnTo>
                  <a:pt x="5219700" y="1339275"/>
                </a:lnTo>
                <a:lnTo>
                  <a:pt x="0" y="1339275"/>
                </a:lnTo>
                <a:close/>
                <a:moveTo>
                  <a:pt x="5153930" y="0"/>
                </a:moveTo>
                <a:lnTo>
                  <a:pt x="5219700" y="0"/>
                </a:lnTo>
                <a:lnTo>
                  <a:pt x="5219700" y="335974"/>
                </a:lnTo>
                <a:lnTo>
                  <a:pt x="5153930" y="335974"/>
                </a:lnTo>
                <a:close/>
                <a:moveTo>
                  <a:pt x="0" y="0"/>
                </a:moveTo>
                <a:lnTo>
                  <a:pt x="65770" y="0"/>
                </a:lnTo>
                <a:lnTo>
                  <a:pt x="65770" y="335974"/>
                </a:lnTo>
                <a:lnTo>
                  <a:pt x="0" y="33597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7" name="矩形 25"/>
          <p:cNvSpPr>
            <a:spLocks noChangeArrowheads="1"/>
          </p:cNvSpPr>
          <p:nvPr userDrawn="1"/>
        </p:nvSpPr>
        <p:spPr bwMode="auto">
          <a:xfrm>
            <a:off x="2947998" y="1930004"/>
            <a:ext cx="3248004" cy="87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lnSpc>
                <a:spcPct val="125000"/>
              </a:lnSpc>
              <a:spcBef>
                <a:spcPct val="0"/>
              </a:spcBef>
              <a:spcAft>
                <a:spcPct val="0"/>
              </a:spcAft>
            </a:pPr>
            <a:r>
              <a:rPr lang="zh-CN" altLang="en-US" sz="4050" b="1">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   谢谢观看！</a:t>
            </a:r>
            <a:endParaRPr lang="en-US" altLang="zh-CN" sz="4050" b="1">
              <a:solidFill>
                <a:srgbClr val="000000"/>
              </a:solidFill>
              <a:latin typeface="微软雅黑" panose="020B0503020204020204" pitchFamily="34" charset="-122"/>
              <a:ea typeface="微软雅黑" panose="020B0503020204020204" pitchFamily="34" charset="-122"/>
              <a:sym typeface="Times New Roman" panose="02020603050405020304" pitchFamily="18" charset="0"/>
            </a:endParaRPr>
          </a:p>
        </p:txBody>
      </p:sp>
      <p:pic>
        <p:nvPicPr>
          <p:cNvPr id="8" name="图片 4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963989" y="2915841"/>
            <a:ext cx="1195387" cy="119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3924300" y="4111228"/>
            <a:ext cx="1322388" cy="242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350" dirty="0">
                <a:solidFill>
                  <a:prstClr val="black"/>
                </a:solidFill>
                <a:latin typeface="微软雅黑" panose="020B0503020204020204" pitchFamily="34" charset="-122"/>
                <a:ea typeface="微软雅黑" panose="020B0503020204020204" pitchFamily="34" charset="-122"/>
              </a:rPr>
              <a:t>长风供应链</a:t>
            </a:r>
          </a:p>
        </p:txBody>
      </p:sp>
      <p:pic>
        <p:nvPicPr>
          <p:cNvPr id="10" name="Picture 2" descr="C:\Users\thinkpad\Desktop\公司LOGO\长风网logo-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userDrawn="1"/>
        </p:nvSpPr>
        <p:spPr>
          <a:xfrm>
            <a:off x="8297863" y="4326732"/>
            <a:ext cx="819150" cy="7941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Tree>
    <p:extLst>
      <p:ext uri="{BB962C8B-B14F-4D97-AF65-F5344CB8AC3E}">
        <p14:creationId xmlns:p14="http://schemas.microsoft.com/office/powerpoint/2010/main" val="41167010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7" name="Text Placeholder 6"/>
          <p:cNvSpPr>
            <a:spLocks noGrp="1"/>
          </p:cNvSpPr>
          <p:nvPr>
            <p:ph type="body" sz="quarter" idx="13"/>
          </p:nvPr>
        </p:nvSpPr>
        <p:spPr>
          <a:xfrm>
            <a:off x="1743075" y="84770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8" name="Text Placeholder 6"/>
          <p:cNvSpPr>
            <a:spLocks noGrp="1"/>
          </p:cNvSpPr>
          <p:nvPr>
            <p:ph type="body" sz="quarter" idx="14"/>
          </p:nvPr>
        </p:nvSpPr>
        <p:spPr>
          <a:xfrm>
            <a:off x="1743075" y="130633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9" name="Text Placeholder 6"/>
          <p:cNvSpPr>
            <a:spLocks noGrp="1"/>
          </p:cNvSpPr>
          <p:nvPr>
            <p:ph type="body" sz="quarter" idx="15"/>
          </p:nvPr>
        </p:nvSpPr>
        <p:spPr>
          <a:xfrm>
            <a:off x="1743075" y="176496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0" name="Text Placeholder 6"/>
          <p:cNvSpPr>
            <a:spLocks noGrp="1"/>
          </p:cNvSpPr>
          <p:nvPr>
            <p:ph type="body" sz="quarter" idx="16"/>
          </p:nvPr>
        </p:nvSpPr>
        <p:spPr>
          <a:xfrm>
            <a:off x="1743075" y="2223593"/>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1" name="Text Placeholder 6"/>
          <p:cNvSpPr>
            <a:spLocks noGrp="1"/>
          </p:cNvSpPr>
          <p:nvPr>
            <p:ph type="body" sz="quarter" idx="17"/>
          </p:nvPr>
        </p:nvSpPr>
        <p:spPr>
          <a:xfrm>
            <a:off x="1743075" y="268222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2" name="Text Placeholder 6"/>
          <p:cNvSpPr>
            <a:spLocks noGrp="1"/>
          </p:cNvSpPr>
          <p:nvPr>
            <p:ph type="body" sz="quarter" idx="18"/>
          </p:nvPr>
        </p:nvSpPr>
        <p:spPr>
          <a:xfrm>
            <a:off x="1743075" y="314085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3" name="Text Placeholder 6"/>
          <p:cNvSpPr>
            <a:spLocks noGrp="1"/>
          </p:cNvSpPr>
          <p:nvPr>
            <p:ph type="body" sz="quarter" idx="19"/>
          </p:nvPr>
        </p:nvSpPr>
        <p:spPr>
          <a:xfrm>
            <a:off x="1743075" y="3599484"/>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
        <p:nvSpPr>
          <p:cNvPr id="14" name="Text Placeholder 6"/>
          <p:cNvSpPr>
            <a:spLocks noGrp="1"/>
          </p:cNvSpPr>
          <p:nvPr>
            <p:ph type="body" sz="quarter" idx="20"/>
          </p:nvPr>
        </p:nvSpPr>
        <p:spPr>
          <a:xfrm>
            <a:off x="1743075" y="4058116"/>
            <a:ext cx="5657850" cy="377190"/>
          </a:xfrm>
          <a:solidFill>
            <a:srgbClr val="0097DC"/>
          </a:solidFill>
        </p:spPr>
        <p:txBody>
          <a:bodyPr wrap="none" lIns="182880" tIns="182880" rIns="182880" bIns="182880" anchor="ctr">
            <a:noAutofit/>
          </a:bodyPr>
          <a:lstStyle>
            <a:lvl1pPr marL="0" indent="0">
              <a:lnSpc>
                <a:spcPct val="100000"/>
              </a:lnSpc>
              <a:spcBef>
                <a:spcPts val="0"/>
              </a:spcBef>
              <a:buNone/>
              <a:defRPr sz="1800" baseline="0">
                <a:solidFill>
                  <a:schemeClr val="bg1"/>
                </a:solidFill>
              </a:defRPr>
            </a:lvl1pPr>
            <a:lvl2pPr marL="0" indent="0">
              <a:lnSpc>
                <a:spcPct val="100000"/>
              </a:lnSpc>
              <a:spcBef>
                <a:spcPts val="0"/>
              </a:spcBef>
              <a:buNone/>
              <a:defRPr sz="1800">
                <a:solidFill>
                  <a:schemeClr val="bg1"/>
                </a:solidFill>
              </a:defRPr>
            </a:lvl2pPr>
            <a:lvl3pPr marL="0" indent="0">
              <a:lnSpc>
                <a:spcPct val="100000"/>
              </a:lnSpc>
              <a:spcBef>
                <a:spcPts val="0"/>
              </a:spcBef>
              <a:buNone/>
              <a:defRPr sz="1800">
                <a:solidFill>
                  <a:schemeClr val="bg1"/>
                </a:solidFill>
              </a:defRPr>
            </a:lvl3pPr>
            <a:lvl4pPr marL="0" indent="0">
              <a:lnSpc>
                <a:spcPct val="100000"/>
              </a:lnSpc>
              <a:spcBef>
                <a:spcPts val="0"/>
              </a:spcBef>
              <a:buNone/>
              <a:defRPr sz="1800">
                <a:solidFill>
                  <a:schemeClr val="bg1"/>
                </a:solidFill>
              </a:defRPr>
            </a:lvl4pPr>
            <a:lvl5pPr marL="0" indent="0">
              <a:lnSpc>
                <a:spcPct val="100000"/>
              </a:lnSpc>
              <a:spcBef>
                <a:spcPts val="0"/>
              </a:spcBef>
              <a:buNone/>
              <a:defRPr sz="1800">
                <a:solidFill>
                  <a:schemeClr val="bg1"/>
                </a:solidFill>
              </a:defRPr>
            </a:lvl5pPr>
            <a:lvl6pPr marL="0" indent="0">
              <a:lnSpc>
                <a:spcPct val="100000"/>
              </a:lnSpc>
              <a:spcBef>
                <a:spcPts val="0"/>
              </a:spcBef>
              <a:buNone/>
              <a:defRPr sz="1800">
                <a:solidFill>
                  <a:schemeClr val="bg1"/>
                </a:solidFill>
              </a:defRPr>
            </a:lvl6pPr>
            <a:lvl7pPr marL="0" indent="0">
              <a:lnSpc>
                <a:spcPct val="100000"/>
              </a:lnSpc>
              <a:spcBef>
                <a:spcPts val="0"/>
              </a:spcBef>
              <a:buNone/>
              <a:defRPr sz="1800">
                <a:solidFill>
                  <a:schemeClr val="bg1"/>
                </a:solidFill>
              </a:defRPr>
            </a:lvl7pPr>
            <a:lvl8pPr marL="0" indent="0">
              <a:lnSpc>
                <a:spcPct val="100000"/>
              </a:lnSpc>
              <a:spcBef>
                <a:spcPts val="0"/>
              </a:spcBef>
              <a:buNone/>
              <a:defRPr sz="1800">
                <a:solidFill>
                  <a:schemeClr val="bg1"/>
                </a:solidFill>
              </a:defRPr>
            </a:lvl8pPr>
            <a:lvl9pPr marL="0" indent="0">
              <a:lnSpc>
                <a:spcPct val="100000"/>
              </a:lnSpc>
              <a:spcBef>
                <a:spcPts val="0"/>
              </a:spcBef>
              <a:buNone/>
              <a:defRPr sz="1800">
                <a:solidFill>
                  <a:schemeClr val="bg1"/>
                </a:solidFill>
              </a:defRPr>
            </a:lvl9pPr>
          </a:lstStyle>
          <a:p>
            <a:pPr lvl="0"/>
            <a:r>
              <a:rPr lang="zh-CN" altLang="en-US"/>
              <a:t>单击此处编辑母版文本样式</a:t>
            </a:r>
          </a:p>
        </p:txBody>
      </p:sp>
    </p:spTree>
    <p:extLst>
      <p:ext uri="{BB962C8B-B14F-4D97-AF65-F5344CB8AC3E}">
        <p14:creationId xmlns:p14="http://schemas.microsoft.com/office/powerpoint/2010/main" val="3571937461"/>
      </p:ext>
    </p:extLst>
  </p:cSld>
  <p:clrMapOvr>
    <a:masterClrMapping/>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Title &amp; Conten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29" name="Text Placeholder 28"/>
          <p:cNvSpPr>
            <a:spLocks noGrp="1"/>
          </p:cNvSpPr>
          <p:nvPr>
            <p:ph type="body" sz="quarter" idx="14"/>
          </p:nvPr>
        </p:nvSpPr>
        <p:spPr>
          <a:xfrm>
            <a:off x="521532" y="1032581"/>
            <a:ext cx="8101013" cy="3698965"/>
          </a:xfrm>
        </p:spPr>
        <p:txBody>
          <a:bodyPr>
            <a:normAutofit/>
          </a:bodyPr>
          <a:lstStyle>
            <a:lvl1pPr marL="257175" indent="-257175" algn="l">
              <a:buFont typeface="Arial" panose="020B0604020202020204" pitchFamily="34" charset="0"/>
              <a:buChar char="•"/>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50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b="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01407736"/>
      </p:ext>
    </p:extLst>
  </p:cSld>
  <p:clrMapOvr>
    <a:masterClrMapping/>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Title, Subtitle, Headers 2V-Conten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521523" y="1464627"/>
            <a:ext cx="3915491" cy="3266916"/>
          </a:xfrm>
        </p:spPr>
        <p:txBody>
          <a:bodyPr>
            <a:normAutofit/>
          </a:bodyPr>
          <a:lstStyle>
            <a:lvl1pPr marL="257175" indent="-257175" algn="l">
              <a:buFont typeface="Arial" panose="020B0604020202020204" pitchFamily="34" charset="0"/>
              <a:buChar char="•"/>
              <a:defRPr lang="en-US" sz="1500" b="0" kern="1200" cap="none" baseline="0" dirty="0" smtClean="0">
                <a:solidFill>
                  <a:schemeClr val="tx1">
                    <a:lumMod val="65000"/>
                    <a:lumOff val="35000"/>
                  </a:schemeClr>
                </a:solidFill>
                <a:latin typeface="+mn-lt"/>
                <a:ea typeface="+mn-ea"/>
                <a:cs typeface="Arial" panose="020B0604020202020204" pitchFamily="34" charset="0"/>
              </a:defRPr>
            </a:lvl1pPr>
            <a:lvl2pPr marL="5572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28"/>
          <p:cNvSpPr>
            <a:spLocks noGrp="1"/>
          </p:cNvSpPr>
          <p:nvPr>
            <p:ph type="body" sz="quarter" idx="16"/>
          </p:nvPr>
        </p:nvSpPr>
        <p:spPr>
          <a:xfrm>
            <a:off x="521523" y="1032620"/>
            <a:ext cx="3915491" cy="270031"/>
          </a:xfrm>
        </p:spPr>
        <p:txBody>
          <a:bodyPr>
            <a:noAutofit/>
          </a:bodyPr>
          <a:lstStyle>
            <a:lvl1pPr marL="0" indent="0" algn="l">
              <a:buFont typeface="Arial" panose="020B0604020202020204" pitchFamily="34" charset="0"/>
              <a:buNone/>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050" kern="1200" baseline="0" dirty="0" smtClean="0">
                <a:solidFill>
                  <a:schemeClr val="bg1">
                    <a:lumMod val="50000"/>
                  </a:schemeClr>
                </a:solidFill>
                <a:latin typeface="+mn-lt"/>
                <a:ea typeface="+mn-ea"/>
                <a:cs typeface="+mn-cs"/>
              </a:defRPr>
            </a:lvl4pPr>
            <a:lvl5pPr marL="1500188" indent="-128588">
              <a:buFont typeface="Arial" panose="020B0604020202020204" pitchFamily="34" charset="0"/>
              <a:buChar char="•"/>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1" name="Text Placeholder 28"/>
          <p:cNvSpPr>
            <a:spLocks noGrp="1"/>
          </p:cNvSpPr>
          <p:nvPr>
            <p:ph type="body" sz="quarter" idx="17"/>
          </p:nvPr>
        </p:nvSpPr>
        <p:spPr>
          <a:xfrm>
            <a:off x="4707040" y="1032620"/>
            <a:ext cx="3915491" cy="270031"/>
          </a:xfrm>
        </p:spPr>
        <p:txBody>
          <a:bodyPr>
            <a:noAutofit/>
          </a:bodyPr>
          <a:lstStyle>
            <a:lvl1pPr marL="0" indent="0" algn="l">
              <a:buFont typeface="Arial" panose="020B0604020202020204" pitchFamily="34" charset="0"/>
              <a:buNone/>
              <a:defRPr lang="en-US" sz="2100" b="0" kern="1200" cap="none" baseline="0" dirty="0" smtClean="0">
                <a:solidFill>
                  <a:srgbClr val="01559F"/>
                </a:solidFill>
                <a:latin typeface="+mn-lt"/>
                <a:ea typeface="+mn-ea"/>
                <a:cs typeface="Arial" panose="020B0604020202020204" pitchFamily="34" charset="0"/>
              </a:defRPr>
            </a:lvl1pPr>
            <a:lvl2pPr marL="5572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200" kern="1200" dirty="0" smtClean="0">
                <a:solidFill>
                  <a:schemeClr val="bg1">
                    <a:lumMod val="50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050" kern="1200" baseline="0" dirty="0" smtClean="0">
                <a:solidFill>
                  <a:schemeClr val="bg1">
                    <a:lumMod val="50000"/>
                  </a:schemeClr>
                </a:solidFill>
                <a:latin typeface="+mn-lt"/>
                <a:ea typeface="+mn-ea"/>
                <a:cs typeface="+mn-cs"/>
              </a:defRPr>
            </a:lvl4pPr>
            <a:lvl5pPr marL="1500188" indent="-128588">
              <a:buFont typeface="Arial" panose="020B0604020202020204" pitchFamily="34" charset="0"/>
              <a:buChar char="•"/>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2" name="Text Placeholder 28"/>
          <p:cNvSpPr>
            <a:spLocks noGrp="1"/>
          </p:cNvSpPr>
          <p:nvPr>
            <p:ph type="body" sz="quarter" idx="18"/>
          </p:nvPr>
        </p:nvSpPr>
        <p:spPr>
          <a:xfrm>
            <a:off x="4707040" y="1464627"/>
            <a:ext cx="3915491" cy="3266916"/>
          </a:xfrm>
        </p:spPr>
        <p:txBody>
          <a:bodyPr>
            <a:normAutofit/>
          </a:bodyPr>
          <a:lstStyle>
            <a:lvl1pPr marL="257175" indent="-257175" algn="l">
              <a:buFont typeface="Arial" panose="020B0604020202020204" pitchFamily="34" charset="0"/>
              <a:buChar char="•"/>
              <a:defRPr lang="en-US" sz="1500" b="0" kern="1200" cap="none" baseline="0" dirty="0" smtClean="0">
                <a:solidFill>
                  <a:schemeClr val="tx1">
                    <a:lumMod val="65000"/>
                    <a:lumOff val="35000"/>
                  </a:schemeClr>
                </a:solidFill>
                <a:latin typeface="+mn-lt"/>
                <a:ea typeface="+mn-ea"/>
                <a:cs typeface="Arial" panose="020B0604020202020204" pitchFamily="34" charset="0"/>
              </a:defRPr>
            </a:lvl1pPr>
            <a:lvl2pPr marL="5572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2pPr>
            <a:lvl3pPr marL="900113" indent="-214313">
              <a:buFont typeface="Arial" panose="020B0604020202020204" pitchFamily="34" charset="0"/>
              <a:buChar char="•"/>
              <a:defRPr lang="en-US" sz="1350" kern="1200" dirty="0" smtClean="0">
                <a:solidFill>
                  <a:schemeClr val="tx1">
                    <a:lumMod val="65000"/>
                    <a:lumOff val="35000"/>
                  </a:schemeClr>
                </a:solidFill>
                <a:latin typeface="+mn-lt"/>
                <a:ea typeface="+mn-ea"/>
                <a:cs typeface="Arial" panose="020B0604020202020204" pitchFamily="34" charset="0"/>
              </a:defRPr>
            </a:lvl3pPr>
            <a:lvl4pPr marL="1243013" indent="-214313">
              <a:buFont typeface="Arial" panose="020B0604020202020204" pitchFamily="34" charset="0"/>
              <a:buChar char="•"/>
              <a:defRPr lang="en-US" sz="1200" kern="1200" baseline="0" dirty="0" smtClean="0">
                <a:solidFill>
                  <a:schemeClr val="tx1">
                    <a:lumMod val="65000"/>
                    <a:lumOff val="35000"/>
                  </a:schemeClr>
                </a:solidFill>
                <a:latin typeface="+mn-lt"/>
                <a:ea typeface="+mn-ea"/>
                <a:cs typeface="+mn-cs"/>
              </a:defRPr>
            </a:lvl4pPr>
            <a:lvl5pPr marL="1500188" indent="-128588">
              <a:buFont typeface="Arial" panose="020B0604020202020204" pitchFamily="34" charset="0"/>
              <a:buChar char="•"/>
              <a:defRPr lang="en-US" sz="1050" kern="1200" dirty="0" smtClean="0">
                <a:solidFill>
                  <a:schemeClr val="tx1">
                    <a:lumMod val="65000"/>
                    <a:lumOff val="35000"/>
                  </a:schemeClr>
                </a:solidFill>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88337261"/>
      </p:ext>
    </p:extLst>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Title, Subtitle, Picture, Content (Righ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4013631" y="141686"/>
            <a:ext cx="5013713"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4013631" y="546528"/>
            <a:ext cx="5013713" cy="270244"/>
          </a:xfrm>
        </p:spPr>
        <p:txBody>
          <a:bodyPr>
            <a:noAutofit/>
          </a:bodyPr>
          <a:lstStyle>
            <a:lvl1pPr>
              <a:defRPr sz="1500"/>
            </a:lvl1pPr>
          </a:lstStyle>
          <a:p>
            <a:pPr lvl="0"/>
            <a:r>
              <a:rPr lang="en-US" dirty="0"/>
              <a:t>Click to edit Master text styles</a:t>
            </a:r>
          </a:p>
        </p:txBody>
      </p:sp>
      <p:sp>
        <p:nvSpPr>
          <p:cNvPr id="4" name="Picture Placeholder 3"/>
          <p:cNvSpPr>
            <a:spLocks noGrp="1"/>
          </p:cNvSpPr>
          <p:nvPr>
            <p:ph type="pic" sz="quarter" idx="14"/>
          </p:nvPr>
        </p:nvSpPr>
        <p:spPr>
          <a:xfrm>
            <a:off x="0" y="33"/>
            <a:ext cx="3896916" cy="4731544"/>
          </a:xfrm>
          <a:solidFill>
            <a:schemeClr val="bg1">
              <a:lumMod val="95000"/>
            </a:schemeClr>
          </a:solidFill>
        </p:spPr>
        <p:txBody>
          <a:bodyPr rtlCol="0">
            <a:noAutofit/>
          </a:bodyPr>
          <a:lstStyle/>
          <a:p>
            <a:pPr lvl="0"/>
            <a:endParaRPr lang="en-US" noProof="0"/>
          </a:p>
        </p:txBody>
      </p:sp>
      <p:sp>
        <p:nvSpPr>
          <p:cNvPr id="6" name="Text Placeholder 5"/>
          <p:cNvSpPr>
            <a:spLocks noGrp="1"/>
          </p:cNvSpPr>
          <p:nvPr>
            <p:ph type="body" sz="quarter" idx="15"/>
          </p:nvPr>
        </p:nvSpPr>
        <p:spPr>
          <a:xfrm>
            <a:off x="4572001" y="1221609"/>
            <a:ext cx="4050506" cy="3375366"/>
          </a:xfrm>
        </p:spPr>
        <p:txBody>
          <a:bodyPr>
            <a:normAutofit/>
          </a:bodyPr>
          <a:lstStyle>
            <a:lvl1pPr marL="257175" indent="-257175" algn="l">
              <a:buFont typeface="Arial" panose="020B0604020202020204" pitchFamily="34" charset="0"/>
              <a:buChar char="•"/>
              <a:defRPr sz="2100" b="0" cap="none" baseline="0">
                <a:solidFill>
                  <a:srgbClr val="01559F"/>
                </a:solidFill>
              </a:defRPr>
            </a:lvl1pPr>
            <a:lvl2pPr marL="557213" indent="-214313" algn="l">
              <a:buFont typeface="Arial" panose="020B0604020202020204" pitchFamily="34" charset="0"/>
              <a:buChar char="•"/>
              <a:defRPr sz="1500">
                <a:solidFill>
                  <a:schemeClr val="tx1">
                    <a:lumMod val="65000"/>
                    <a:lumOff val="35000"/>
                  </a:schemeClr>
                </a:solidFill>
              </a:defRPr>
            </a:lvl2pPr>
            <a:lvl3pPr marL="900113" indent="-214313" algn="l">
              <a:buFont typeface="Arial" panose="020B0604020202020204" pitchFamily="34" charset="0"/>
              <a:buChar char="•"/>
              <a:defRPr sz="1350">
                <a:solidFill>
                  <a:schemeClr val="tx1">
                    <a:lumMod val="65000"/>
                    <a:lumOff val="35000"/>
                  </a:schemeClr>
                </a:solidFill>
              </a:defRPr>
            </a:lvl3pPr>
            <a:lvl4pPr marL="1243013" indent="-214313" algn="l">
              <a:buFont typeface="Arial" panose="020B0604020202020204" pitchFamily="34" charset="0"/>
              <a:buChar char="•"/>
              <a:defRPr sz="1200">
                <a:solidFill>
                  <a:schemeClr val="tx1">
                    <a:lumMod val="65000"/>
                    <a:lumOff val="35000"/>
                  </a:schemeClr>
                </a:solidFill>
              </a:defRPr>
            </a:lvl4pPr>
            <a:lvl5pPr marL="1585913" indent="-214313" algn="l">
              <a:buFont typeface="Arial" panose="020B0604020202020204" pitchFamily="34" charset="0"/>
              <a:buChar char="•"/>
              <a:defRPr sz="1200">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8816071"/>
      </p:ext>
    </p:extLst>
  </p:cSld>
  <p:clrMapOvr>
    <a:masterClrMapping/>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Title, Subtitle, Picture, Content (Left)">
    <p:spTree>
      <p:nvGrpSpPr>
        <p:cNvPr id="1" name=""/>
        <p:cNvGrpSpPr/>
        <p:nvPr/>
      </p:nvGrpSpPr>
      <p:grpSpPr>
        <a:xfrm>
          <a:off x="0" y="0"/>
          <a:ext cx="0" cy="0"/>
          <a:chOff x="0" y="0"/>
          <a:chExt cx="0" cy="0"/>
        </a:xfrm>
      </p:grpSpPr>
      <p:sp>
        <p:nvSpPr>
          <p:cNvPr id="7" name="Title Placeholder 10"/>
          <p:cNvSpPr>
            <a:spLocks noGrp="1"/>
          </p:cNvSpPr>
          <p:nvPr>
            <p:ph type="title"/>
          </p:nvPr>
        </p:nvSpPr>
        <p:spPr>
          <a:xfrm>
            <a:off x="12296" y="141686"/>
            <a:ext cx="5247075"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12296" y="546528"/>
            <a:ext cx="5247075" cy="270244"/>
          </a:xfrm>
        </p:spPr>
        <p:txBody>
          <a:bodyPr>
            <a:noAutofit/>
          </a:bodyPr>
          <a:lstStyle>
            <a:lvl1pPr>
              <a:defRPr sz="1500"/>
            </a:lvl1pPr>
          </a:lstStyle>
          <a:p>
            <a:pPr lvl="0"/>
            <a:r>
              <a:rPr lang="en-US" dirty="0"/>
              <a:t>Click to edit Master text styles</a:t>
            </a:r>
          </a:p>
        </p:txBody>
      </p:sp>
      <p:sp>
        <p:nvSpPr>
          <p:cNvPr id="4" name="Picture Placeholder 3"/>
          <p:cNvSpPr>
            <a:spLocks noGrp="1"/>
          </p:cNvSpPr>
          <p:nvPr>
            <p:ph type="pic" sz="quarter" idx="14"/>
          </p:nvPr>
        </p:nvSpPr>
        <p:spPr>
          <a:xfrm>
            <a:off x="5247084" y="33"/>
            <a:ext cx="3896916" cy="4731544"/>
          </a:xfrm>
          <a:solidFill>
            <a:schemeClr val="bg1">
              <a:lumMod val="95000"/>
            </a:schemeClr>
          </a:solidFill>
        </p:spPr>
        <p:txBody>
          <a:bodyPr rtlCol="0">
            <a:noAutofit/>
          </a:bodyPr>
          <a:lstStyle/>
          <a:p>
            <a:pPr lvl="0"/>
            <a:endParaRPr lang="en-US" noProof="0"/>
          </a:p>
        </p:txBody>
      </p:sp>
      <p:sp>
        <p:nvSpPr>
          <p:cNvPr id="6" name="Text Placeholder 5"/>
          <p:cNvSpPr>
            <a:spLocks noGrp="1"/>
          </p:cNvSpPr>
          <p:nvPr>
            <p:ph type="body" sz="quarter" idx="15"/>
          </p:nvPr>
        </p:nvSpPr>
        <p:spPr>
          <a:xfrm>
            <a:off x="513979" y="1221609"/>
            <a:ext cx="4050506" cy="3375366"/>
          </a:xfrm>
        </p:spPr>
        <p:txBody>
          <a:bodyPr>
            <a:normAutofit/>
          </a:bodyPr>
          <a:lstStyle>
            <a:lvl1pPr marL="257175" indent="-257175" algn="l">
              <a:buFont typeface="Arial" panose="020B0604020202020204" pitchFamily="34" charset="0"/>
              <a:buChar char="•"/>
              <a:defRPr sz="2100" b="0" cap="none" baseline="0">
                <a:solidFill>
                  <a:srgbClr val="01559F"/>
                </a:solidFill>
              </a:defRPr>
            </a:lvl1pPr>
            <a:lvl2pPr marL="557213" indent="-214313" algn="l">
              <a:buFont typeface="Arial" panose="020B0604020202020204" pitchFamily="34" charset="0"/>
              <a:buChar char="•"/>
              <a:defRPr sz="1500">
                <a:solidFill>
                  <a:schemeClr val="tx1">
                    <a:lumMod val="65000"/>
                    <a:lumOff val="35000"/>
                  </a:schemeClr>
                </a:solidFill>
              </a:defRPr>
            </a:lvl2pPr>
            <a:lvl3pPr marL="900113" indent="-214313" algn="l">
              <a:buFont typeface="Arial" panose="020B0604020202020204" pitchFamily="34" charset="0"/>
              <a:buChar char="•"/>
              <a:defRPr sz="1350">
                <a:solidFill>
                  <a:schemeClr val="tx1">
                    <a:lumMod val="65000"/>
                    <a:lumOff val="35000"/>
                  </a:schemeClr>
                </a:solidFill>
              </a:defRPr>
            </a:lvl3pPr>
            <a:lvl4pPr marL="1243013" indent="-214313" algn="l">
              <a:buFont typeface="Arial" panose="020B0604020202020204" pitchFamily="34" charset="0"/>
              <a:buChar char="•"/>
              <a:defRPr sz="1200">
                <a:solidFill>
                  <a:schemeClr val="tx1">
                    <a:lumMod val="65000"/>
                    <a:lumOff val="35000"/>
                  </a:schemeClr>
                </a:solidFill>
              </a:defRPr>
            </a:lvl4pPr>
            <a:lvl5pPr marL="1585913" indent="-214313" algn="l">
              <a:buFont typeface="Arial" panose="020B0604020202020204" pitchFamily="34" charset="0"/>
              <a:buChar char="•"/>
              <a:defRPr sz="1200">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75129624"/>
      </p:ext>
    </p:extLst>
  </p:cSld>
  <p:clrMapOvr>
    <a:masterClrMapping/>
  </p:clrMapOvr>
  <p:transition>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Four Icon Bullets">
    <p:spTree>
      <p:nvGrpSpPr>
        <p:cNvPr id="1" name=""/>
        <p:cNvGrpSpPr/>
        <p:nvPr/>
      </p:nvGrpSpPr>
      <p:grpSpPr>
        <a:xfrm>
          <a:off x="0" y="0"/>
          <a:ext cx="0" cy="0"/>
          <a:chOff x="0" y="0"/>
          <a:chExt cx="0" cy="0"/>
        </a:xfrm>
      </p:grpSpPr>
      <p:sp>
        <p:nvSpPr>
          <p:cNvPr id="12" name="Oval 114"/>
          <p:cNvSpPr>
            <a:spLocks noChangeArrowheads="1"/>
          </p:cNvSpPr>
          <p:nvPr userDrawn="1"/>
        </p:nvSpPr>
        <p:spPr bwMode="invGray">
          <a:xfrm>
            <a:off x="441326" y="1032272"/>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3" name="Oval 114"/>
          <p:cNvSpPr>
            <a:spLocks noChangeArrowheads="1"/>
          </p:cNvSpPr>
          <p:nvPr userDrawn="1"/>
        </p:nvSpPr>
        <p:spPr bwMode="invGray">
          <a:xfrm>
            <a:off x="4706938" y="1032272"/>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5" name="Oval 114"/>
          <p:cNvSpPr>
            <a:spLocks noChangeArrowheads="1"/>
          </p:cNvSpPr>
          <p:nvPr userDrawn="1"/>
        </p:nvSpPr>
        <p:spPr bwMode="invGray">
          <a:xfrm>
            <a:off x="441326" y="2787254"/>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6" name="Oval 114"/>
          <p:cNvSpPr>
            <a:spLocks noChangeArrowheads="1"/>
          </p:cNvSpPr>
          <p:nvPr userDrawn="1"/>
        </p:nvSpPr>
        <p:spPr bwMode="invGray">
          <a:xfrm>
            <a:off x="4706938" y="2787254"/>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7"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18" name="Oval 114"/>
          <p:cNvSpPr>
            <a:spLocks noChangeArrowheads="1"/>
          </p:cNvSpPr>
          <p:nvPr userDrawn="1"/>
        </p:nvSpPr>
        <p:spPr bwMode="invGray">
          <a:xfrm>
            <a:off x="441326" y="1027510"/>
            <a:ext cx="646113"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a:off x="4706938" y="1027510"/>
            <a:ext cx="647700"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a:off x="441326" y="2782491"/>
            <a:ext cx="646113"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1" name="Oval 114"/>
          <p:cNvSpPr>
            <a:spLocks noChangeArrowheads="1"/>
          </p:cNvSpPr>
          <p:nvPr userDrawn="1"/>
        </p:nvSpPr>
        <p:spPr bwMode="invGray">
          <a:xfrm>
            <a:off x="4706938" y="2782491"/>
            <a:ext cx="647700" cy="647700"/>
          </a:xfrm>
          <a:prstGeom prst="ellipse">
            <a:avLst/>
          </a:prstGeom>
          <a:no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1223641"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4" name="Text Placeholder 28"/>
          <p:cNvSpPr>
            <a:spLocks noGrp="1"/>
          </p:cNvSpPr>
          <p:nvPr>
            <p:ph type="body" sz="quarter" idx="16"/>
          </p:nvPr>
        </p:nvSpPr>
        <p:spPr>
          <a:xfrm>
            <a:off x="1223641" y="1351252"/>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4" name="Text Placeholder 28"/>
          <p:cNvSpPr>
            <a:spLocks noGrp="1"/>
          </p:cNvSpPr>
          <p:nvPr>
            <p:ph type="body" sz="quarter" idx="21"/>
          </p:nvPr>
        </p:nvSpPr>
        <p:spPr>
          <a:xfrm>
            <a:off x="5490104"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6" name="Text Placeholder 28"/>
          <p:cNvSpPr>
            <a:spLocks noGrp="1"/>
          </p:cNvSpPr>
          <p:nvPr>
            <p:ph type="body" sz="quarter" idx="22"/>
          </p:nvPr>
        </p:nvSpPr>
        <p:spPr>
          <a:xfrm>
            <a:off x="5490104" y="1351252"/>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4" name="Text Placeholder 28"/>
          <p:cNvSpPr>
            <a:spLocks noGrp="1"/>
          </p:cNvSpPr>
          <p:nvPr>
            <p:ph type="body" sz="quarter" idx="23"/>
          </p:nvPr>
        </p:nvSpPr>
        <p:spPr>
          <a:xfrm>
            <a:off x="1223641" y="2787776"/>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6" name="Text Placeholder 28"/>
          <p:cNvSpPr>
            <a:spLocks noGrp="1"/>
          </p:cNvSpPr>
          <p:nvPr>
            <p:ph type="body" sz="quarter" idx="24"/>
          </p:nvPr>
        </p:nvSpPr>
        <p:spPr>
          <a:xfrm>
            <a:off x="1223641" y="3106450"/>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7" name="Text Placeholder 28"/>
          <p:cNvSpPr>
            <a:spLocks noGrp="1"/>
          </p:cNvSpPr>
          <p:nvPr>
            <p:ph type="body" sz="quarter" idx="25"/>
          </p:nvPr>
        </p:nvSpPr>
        <p:spPr>
          <a:xfrm>
            <a:off x="5490104" y="2787776"/>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9" name="Text Placeholder 28"/>
          <p:cNvSpPr>
            <a:spLocks noGrp="1"/>
          </p:cNvSpPr>
          <p:nvPr>
            <p:ph type="body" sz="quarter" idx="26"/>
          </p:nvPr>
        </p:nvSpPr>
        <p:spPr>
          <a:xfrm>
            <a:off x="5490104" y="3106450"/>
            <a:ext cx="3213357" cy="1220498"/>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4157709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Six Icon Bullets">
    <p:spTree>
      <p:nvGrpSpPr>
        <p:cNvPr id="1" name=""/>
        <p:cNvGrpSpPr/>
        <p:nvPr/>
      </p:nvGrpSpPr>
      <p:grpSpPr>
        <a:xfrm>
          <a:off x="0" y="0"/>
          <a:ext cx="0" cy="0"/>
          <a:chOff x="0" y="0"/>
          <a:chExt cx="0" cy="0"/>
        </a:xfrm>
      </p:grpSpPr>
      <p:sp>
        <p:nvSpPr>
          <p:cNvPr id="16" name="Oval 114"/>
          <p:cNvSpPr>
            <a:spLocks noChangeArrowheads="1"/>
          </p:cNvSpPr>
          <p:nvPr userDrawn="1"/>
        </p:nvSpPr>
        <p:spPr bwMode="invGray">
          <a:xfrm>
            <a:off x="441326" y="1032272"/>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8" name="Oval 114"/>
          <p:cNvSpPr>
            <a:spLocks noChangeArrowheads="1"/>
          </p:cNvSpPr>
          <p:nvPr userDrawn="1"/>
        </p:nvSpPr>
        <p:spPr bwMode="invGray">
          <a:xfrm>
            <a:off x="441326" y="2166938"/>
            <a:ext cx="646113" cy="64651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a:off x="441326" y="3300413"/>
            <a:ext cx="646113"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a:off x="4706938" y="1032272"/>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2" name="Oval 114"/>
          <p:cNvSpPr>
            <a:spLocks noChangeArrowheads="1"/>
          </p:cNvSpPr>
          <p:nvPr userDrawn="1"/>
        </p:nvSpPr>
        <p:spPr bwMode="invGray">
          <a:xfrm>
            <a:off x="4706938" y="2166938"/>
            <a:ext cx="647700" cy="64651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4" name="Oval 114"/>
          <p:cNvSpPr>
            <a:spLocks noChangeArrowheads="1"/>
          </p:cNvSpPr>
          <p:nvPr userDrawn="1"/>
        </p:nvSpPr>
        <p:spPr bwMode="invGray">
          <a:xfrm>
            <a:off x="4706938" y="3300413"/>
            <a:ext cx="647700" cy="647700"/>
          </a:xfrm>
          <a:prstGeom prst="ellipse">
            <a:avLst/>
          </a:prstGeom>
          <a:solidFill>
            <a:srgbClr val="01559F"/>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5"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34" name="Text Placeholder 28"/>
          <p:cNvSpPr>
            <a:spLocks noGrp="1"/>
          </p:cNvSpPr>
          <p:nvPr>
            <p:ph type="body" sz="quarter" idx="27"/>
          </p:nvPr>
        </p:nvSpPr>
        <p:spPr>
          <a:xfrm>
            <a:off x="5493082"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5" name="Text Placeholder 28"/>
          <p:cNvSpPr>
            <a:spLocks noGrp="1"/>
          </p:cNvSpPr>
          <p:nvPr>
            <p:ph type="body" sz="quarter" idx="28"/>
          </p:nvPr>
        </p:nvSpPr>
        <p:spPr>
          <a:xfrm>
            <a:off x="5493082" y="2166707"/>
            <a:ext cx="3213357" cy="243027"/>
          </a:xfrm>
        </p:spPr>
        <p:txBody>
          <a:bodyPr>
            <a:noAutofit/>
          </a:bodyPr>
          <a:lstStyle>
            <a:lvl1pPr marL="0" indent="0" algn="l">
              <a:buFont typeface="Arial" panose="020B0604020202020204" pitchFamily="34" charset="0"/>
              <a:buNone/>
              <a:defRPr lang="en-US" sz="1800" b="0" i="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6" name="Text Placeholder 28"/>
          <p:cNvSpPr>
            <a:spLocks noGrp="1"/>
          </p:cNvSpPr>
          <p:nvPr>
            <p:ph type="body" sz="quarter" idx="29"/>
          </p:nvPr>
        </p:nvSpPr>
        <p:spPr>
          <a:xfrm>
            <a:off x="5493082" y="3300833"/>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9" name="Text Placeholder 28"/>
          <p:cNvSpPr>
            <a:spLocks noGrp="1"/>
          </p:cNvSpPr>
          <p:nvPr>
            <p:ph type="body" sz="quarter" idx="14"/>
          </p:nvPr>
        </p:nvSpPr>
        <p:spPr>
          <a:xfrm>
            <a:off x="1223641" y="1032581"/>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4" name="Text Placeholder 28"/>
          <p:cNvSpPr>
            <a:spLocks noGrp="1"/>
          </p:cNvSpPr>
          <p:nvPr>
            <p:ph type="body" sz="quarter" idx="16"/>
          </p:nvPr>
        </p:nvSpPr>
        <p:spPr>
          <a:xfrm>
            <a:off x="1223641" y="1351284"/>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5" name="Text Placeholder 28"/>
          <p:cNvSpPr>
            <a:spLocks noGrp="1"/>
          </p:cNvSpPr>
          <p:nvPr>
            <p:ph type="body" sz="quarter" idx="17"/>
          </p:nvPr>
        </p:nvSpPr>
        <p:spPr>
          <a:xfrm>
            <a:off x="1223641" y="2166707"/>
            <a:ext cx="3213357" cy="243027"/>
          </a:xfrm>
        </p:spPr>
        <p:txBody>
          <a:bodyPr>
            <a:noAutofit/>
          </a:bodyPr>
          <a:lstStyle>
            <a:lvl1pPr marL="0" indent="0" algn="l">
              <a:buFont typeface="Arial" panose="020B0604020202020204" pitchFamily="34" charset="0"/>
              <a:buNone/>
              <a:defRPr lang="en-US" sz="1800" b="0" i="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17" name="Text Placeholder 28"/>
          <p:cNvSpPr>
            <a:spLocks noGrp="1"/>
          </p:cNvSpPr>
          <p:nvPr>
            <p:ph type="body" sz="quarter" idx="18"/>
          </p:nvPr>
        </p:nvSpPr>
        <p:spPr>
          <a:xfrm>
            <a:off x="1223641" y="2485383"/>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1" name="Text Placeholder 28"/>
          <p:cNvSpPr>
            <a:spLocks noGrp="1"/>
          </p:cNvSpPr>
          <p:nvPr>
            <p:ph type="body" sz="quarter" idx="19"/>
          </p:nvPr>
        </p:nvSpPr>
        <p:spPr>
          <a:xfrm>
            <a:off x="1223641" y="3300833"/>
            <a:ext cx="3213357" cy="243027"/>
          </a:xfrm>
        </p:spPr>
        <p:txBody>
          <a:bodyPr>
            <a:noAutofit/>
          </a:bodyPr>
          <a:lstStyle>
            <a:lvl1pPr marL="0" indent="0" algn="l">
              <a:buFont typeface="Arial" panose="020B0604020202020204" pitchFamily="34" charset="0"/>
              <a:buNone/>
              <a:defRPr lang="en-US" sz="1800" b="0" kern="1200" cap="none" baseline="0" dirty="0" smtClean="0">
                <a:solidFill>
                  <a:srgbClr val="01559F"/>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3" name="Text Placeholder 28"/>
          <p:cNvSpPr>
            <a:spLocks noGrp="1"/>
          </p:cNvSpPr>
          <p:nvPr>
            <p:ph type="body" sz="quarter" idx="20"/>
          </p:nvPr>
        </p:nvSpPr>
        <p:spPr>
          <a:xfrm>
            <a:off x="1223641" y="3619536"/>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26" name="Text Placeholder 28"/>
          <p:cNvSpPr>
            <a:spLocks noGrp="1"/>
          </p:cNvSpPr>
          <p:nvPr>
            <p:ph type="body" sz="quarter" idx="22"/>
          </p:nvPr>
        </p:nvSpPr>
        <p:spPr>
          <a:xfrm>
            <a:off x="5490104" y="1351284"/>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0" name="Text Placeholder 28"/>
          <p:cNvSpPr>
            <a:spLocks noGrp="1"/>
          </p:cNvSpPr>
          <p:nvPr>
            <p:ph type="body" sz="quarter" idx="24"/>
          </p:nvPr>
        </p:nvSpPr>
        <p:spPr>
          <a:xfrm>
            <a:off x="5490104" y="2485383"/>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
        <p:nvSpPr>
          <p:cNvPr id="33" name="Text Placeholder 28"/>
          <p:cNvSpPr>
            <a:spLocks noGrp="1"/>
          </p:cNvSpPr>
          <p:nvPr>
            <p:ph type="body" sz="quarter" idx="26"/>
          </p:nvPr>
        </p:nvSpPr>
        <p:spPr>
          <a:xfrm>
            <a:off x="5490104" y="3619536"/>
            <a:ext cx="3213357" cy="545422"/>
          </a:xfrm>
        </p:spPr>
        <p:txBody>
          <a:bodyPr>
            <a:normAutofit/>
          </a:bodyPr>
          <a:lstStyle>
            <a:lvl1pPr marL="0" indent="0" algn="l">
              <a:buFont typeface="Arial" panose="020B0604020202020204" pitchFamily="34" charset="0"/>
              <a:buNone/>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3429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2pPr>
            <a:lvl3pPr marL="685800" indent="0">
              <a:buFont typeface="Arial" panose="020B0604020202020204" pitchFamily="34" charset="0"/>
              <a:buNone/>
              <a:defRPr lang="en-US" sz="1200" kern="1200" dirty="0" smtClean="0">
                <a:solidFill>
                  <a:schemeClr val="bg1">
                    <a:lumMod val="50000"/>
                  </a:schemeClr>
                </a:solidFill>
                <a:latin typeface="+mn-lt"/>
                <a:ea typeface="+mn-ea"/>
                <a:cs typeface="Arial" panose="020B0604020202020204" pitchFamily="34" charset="0"/>
              </a:defRPr>
            </a:lvl3pPr>
            <a:lvl4pPr marL="1028700" indent="0">
              <a:buFont typeface="Arial" panose="020B0604020202020204" pitchFamily="34" charset="0"/>
              <a:buNone/>
              <a:defRPr lang="en-US" sz="1050" kern="1200" baseline="0" dirty="0" smtClean="0">
                <a:solidFill>
                  <a:schemeClr val="bg1">
                    <a:lumMod val="50000"/>
                  </a:schemeClr>
                </a:solidFill>
                <a:latin typeface="+mn-lt"/>
                <a:ea typeface="+mn-ea"/>
                <a:cs typeface="+mn-cs"/>
              </a:defRPr>
            </a:lvl4pPr>
            <a:lvl5pPr marL="1371600" indent="0">
              <a:buFont typeface="Arial" panose="020B0604020202020204" pitchFamily="34" charset="0"/>
              <a:buNone/>
              <a:defRPr lang="en-US" sz="900" kern="1200" dirty="0" smtClean="0">
                <a:solidFill>
                  <a:schemeClr val="bg1">
                    <a:lumMod val="50000"/>
                  </a:schemeClr>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548577498"/>
      </p:ext>
    </p:extLst>
  </p:cSld>
  <p:clrMapOvr>
    <a:masterClrMapping/>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Case Study">
    <p:spTree>
      <p:nvGrpSpPr>
        <p:cNvPr id="1" name=""/>
        <p:cNvGrpSpPr/>
        <p:nvPr/>
      </p:nvGrpSpPr>
      <p:grpSpPr>
        <a:xfrm>
          <a:off x="0" y="0"/>
          <a:ext cx="0" cy="0"/>
          <a:chOff x="0" y="0"/>
          <a:chExt cx="0" cy="0"/>
        </a:xfrm>
      </p:grpSpPr>
      <p:sp>
        <p:nvSpPr>
          <p:cNvPr id="10" name="Rectangle 18"/>
          <p:cNvSpPr/>
          <p:nvPr userDrawn="1"/>
        </p:nvSpPr>
        <p:spPr>
          <a:xfrm>
            <a:off x="1371601" y="1022747"/>
            <a:ext cx="3635375" cy="1428750"/>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1" name="Rectangle 19"/>
          <p:cNvSpPr/>
          <p:nvPr userDrawn="1"/>
        </p:nvSpPr>
        <p:spPr>
          <a:xfrm>
            <a:off x="1371601" y="2583657"/>
            <a:ext cx="3635375" cy="959644"/>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2" name="Rectangle 20"/>
          <p:cNvSpPr/>
          <p:nvPr userDrawn="1"/>
        </p:nvSpPr>
        <p:spPr>
          <a:xfrm>
            <a:off x="1371601" y="3679032"/>
            <a:ext cx="3635375" cy="959644"/>
          </a:xfrm>
          <a:prstGeom prst="rect">
            <a:avLst/>
          </a:prstGeom>
          <a:solidFill>
            <a:schemeClr val="bg1">
              <a:lumMod val="50000"/>
              <a:alpha val="7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3" name="Rectangle 21"/>
          <p:cNvSpPr/>
          <p:nvPr userDrawn="1"/>
        </p:nvSpPr>
        <p:spPr>
          <a:xfrm>
            <a:off x="1371601" y="1022748"/>
            <a:ext cx="3635375" cy="20240"/>
          </a:xfrm>
          <a:prstGeom prst="rect">
            <a:avLst/>
          </a:prstGeom>
          <a:solidFill>
            <a:srgbClr val="9B362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4" name="Rectangle 22"/>
          <p:cNvSpPr/>
          <p:nvPr userDrawn="1"/>
        </p:nvSpPr>
        <p:spPr>
          <a:xfrm>
            <a:off x="1371601" y="2583656"/>
            <a:ext cx="3635375" cy="20241"/>
          </a:xfrm>
          <a:prstGeom prst="rect">
            <a:avLst/>
          </a:prstGeom>
          <a:solidFill>
            <a:schemeClr val="accent4"/>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5" name="Rectangle 23"/>
          <p:cNvSpPr/>
          <p:nvPr userDrawn="1"/>
        </p:nvSpPr>
        <p:spPr>
          <a:xfrm>
            <a:off x="1371601" y="3679031"/>
            <a:ext cx="3635375" cy="20241"/>
          </a:xfrm>
          <a:prstGeom prst="rect">
            <a:avLst/>
          </a:prstGeom>
          <a:solidFill>
            <a:schemeClr val="accent5"/>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TextBox 41"/>
          <p:cNvSpPr txBox="1">
            <a:spLocks noChangeArrowheads="1"/>
          </p:cNvSpPr>
          <p:nvPr userDrawn="1"/>
        </p:nvSpPr>
        <p:spPr bwMode="auto">
          <a:xfrm>
            <a:off x="355600" y="1221656"/>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9B3620"/>
                </a:solidFill>
                <a:latin typeface="微软雅黑" pitchFamily="34" charset="-122"/>
                <a:ea typeface="微软雅黑" pitchFamily="34" charset="-122"/>
              </a:rPr>
              <a:t>挑战</a:t>
            </a:r>
          </a:p>
        </p:txBody>
      </p:sp>
      <p:sp>
        <p:nvSpPr>
          <p:cNvPr id="17" name="TextBox 42"/>
          <p:cNvSpPr txBox="1">
            <a:spLocks noChangeArrowheads="1"/>
          </p:cNvSpPr>
          <p:nvPr userDrawn="1"/>
        </p:nvSpPr>
        <p:spPr bwMode="auto">
          <a:xfrm>
            <a:off x="363538" y="2652787"/>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FFC000"/>
                </a:solidFill>
                <a:latin typeface="微软雅黑" pitchFamily="34" charset="-122"/>
                <a:ea typeface="微软雅黑" pitchFamily="34" charset="-122"/>
              </a:rPr>
              <a:t>方案</a:t>
            </a:r>
          </a:p>
        </p:txBody>
      </p:sp>
      <p:sp>
        <p:nvSpPr>
          <p:cNvPr id="18" name="TextBox 43"/>
          <p:cNvSpPr txBox="1">
            <a:spLocks noChangeArrowheads="1"/>
          </p:cNvSpPr>
          <p:nvPr userDrawn="1"/>
        </p:nvSpPr>
        <p:spPr bwMode="auto">
          <a:xfrm>
            <a:off x="363538" y="3766022"/>
            <a:ext cx="9144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defTabSz="685800" fontAlgn="base">
              <a:spcBef>
                <a:spcPct val="0"/>
              </a:spcBef>
              <a:spcAft>
                <a:spcPct val="0"/>
              </a:spcAft>
              <a:defRPr/>
            </a:pPr>
            <a:r>
              <a:rPr lang="zh-CN" altLang="en-US" sz="1500" b="1">
                <a:solidFill>
                  <a:srgbClr val="4472C4"/>
                </a:solidFill>
                <a:latin typeface="微软雅黑" pitchFamily="34" charset="-122"/>
                <a:ea typeface="微软雅黑" pitchFamily="34" charset="-122"/>
              </a:rPr>
              <a:t>成果</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26" name="Text Placeholder 15"/>
          <p:cNvSpPr>
            <a:spLocks noGrp="1"/>
          </p:cNvSpPr>
          <p:nvPr>
            <p:ph type="body" sz="quarter" idx="14"/>
          </p:nvPr>
        </p:nvSpPr>
        <p:spPr>
          <a:xfrm>
            <a:off x="1474469" y="1143000"/>
            <a:ext cx="3429000" cy="336042"/>
          </a:xfrm>
        </p:spPr>
        <p:txBody>
          <a:bodyPr anchor="b">
            <a:noAutofit/>
          </a:bodyPr>
          <a:lstStyle>
            <a:lvl1pPr marL="0" indent="0" algn="l">
              <a:spcBef>
                <a:spcPts val="0"/>
              </a:spcBef>
              <a:buNone/>
              <a:defRPr sz="1350" b="1" baseline="0">
                <a:solidFill>
                  <a:srgbClr val="01559F"/>
                </a:solidFill>
                <a:latin typeface="+mj-lt"/>
              </a:defRPr>
            </a:lvl1pPr>
            <a:lvl2pPr marL="0" indent="0">
              <a:spcBef>
                <a:spcPts val="0"/>
              </a:spcBef>
              <a:buNone/>
              <a:defRPr sz="1200">
                <a:latin typeface="+mj-lt"/>
              </a:defRPr>
            </a:lvl2pPr>
            <a:lvl3pPr marL="0" indent="0">
              <a:spcBef>
                <a:spcPts val="0"/>
              </a:spcBef>
              <a:buNone/>
              <a:defRPr sz="1200">
                <a:latin typeface="+mj-lt"/>
              </a:defRPr>
            </a:lvl3pPr>
            <a:lvl4pPr marL="0" indent="0">
              <a:spcBef>
                <a:spcPts val="0"/>
              </a:spcBef>
              <a:buNone/>
              <a:defRPr sz="1200">
                <a:latin typeface="+mj-lt"/>
              </a:defRPr>
            </a:lvl4pPr>
            <a:lvl5pPr marL="0" indent="0">
              <a:spcBef>
                <a:spcPts val="0"/>
              </a:spcBef>
              <a:buNone/>
              <a:defRPr sz="1200">
                <a:latin typeface="+mj-lt"/>
              </a:defRPr>
            </a:lvl5pPr>
            <a:lvl6pPr marL="0" indent="0">
              <a:spcBef>
                <a:spcPts val="0"/>
              </a:spcBef>
              <a:buNone/>
              <a:defRPr sz="1200">
                <a:latin typeface="+mj-lt"/>
              </a:defRPr>
            </a:lvl6pPr>
            <a:lvl7pPr marL="0" indent="0">
              <a:spcBef>
                <a:spcPts val="0"/>
              </a:spcBef>
              <a:buNone/>
              <a:defRPr sz="1200">
                <a:latin typeface="+mj-lt"/>
              </a:defRPr>
            </a:lvl7pPr>
            <a:lvl8pPr marL="0" indent="0">
              <a:spcBef>
                <a:spcPts val="0"/>
              </a:spcBef>
              <a:buNone/>
              <a:defRPr sz="1200">
                <a:latin typeface="+mj-lt"/>
              </a:defRPr>
            </a:lvl8pPr>
            <a:lvl9pPr marL="0" indent="0">
              <a:spcBef>
                <a:spcPts val="0"/>
              </a:spcBef>
              <a:buNone/>
              <a:defRPr sz="1200">
                <a:latin typeface="+mj-lt"/>
              </a:defRPr>
            </a:lvl9pPr>
          </a:lstStyle>
          <a:p>
            <a:pPr lvl="0"/>
            <a:r>
              <a:rPr lang="zh-CN" altLang="en-US"/>
              <a:t>单击此处编辑母版文本样式</a:t>
            </a:r>
          </a:p>
        </p:txBody>
      </p:sp>
      <p:sp>
        <p:nvSpPr>
          <p:cNvPr id="27" name="Content Placeholder 31"/>
          <p:cNvSpPr>
            <a:spLocks noGrp="1"/>
          </p:cNvSpPr>
          <p:nvPr>
            <p:ph sz="quarter" idx="22"/>
          </p:nvPr>
        </p:nvSpPr>
        <p:spPr>
          <a:xfrm>
            <a:off x="5164936" y="2166480"/>
            <a:ext cx="3507939" cy="2376821"/>
          </a:xfrm>
          <a:solidFill>
            <a:srgbClr val="F2F2F2"/>
          </a:solidFill>
        </p:spPr>
        <p:txBody>
          <a:bodyPr>
            <a:noAutofit/>
          </a:bodyPr>
          <a:lstStyle>
            <a:lvl1pPr marL="130302" indent="-130302">
              <a:spcBef>
                <a:spcPts val="450"/>
              </a:spcBef>
              <a:defRPr sz="1050" baseline="0"/>
            </a:lvl1pPr>
            <a:lvl2pPr marL="308610" indent="-137160">
              <a:spcBef>
                <a:spcPts val="150"/>
              </a:spcBef>
              <a:defRPr sz="1050"/>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31" name="Text Placeholder 13"/>
          <p:cNvSpPr>
            <a:spLocks noGrp="1"/>
          </p:cNvSpPr>
          <p:nvPr>
            <p:ph type="body" sz="quarter" idx="24"/>
          </p:nvPr>
        </p:nvSpPr>
        <p:spPr>
          <a:xfrm>
            <a:off x="1474469" y="1542335"/>
            <a:ext cx="3429000" cy="822960"/>
          </a:xfrm>
        </p:spPr>
        <p:txBody>
          <a:bodyPr anchor="ctr"/>
          <a:lstStyle>
            <a:lvl1pPr marL="130302" indent="-130302" algn="l">
              <a:spcBef>
                <a:spcPts val="450"/>
              </a:spcBef>
              <a:defRPr sz="1050">
                <a:solidFill>
                  <a:srgbClr val="01559F"/>
                </a:solidFill>
              </a:defRPr>
            </a:lvl1pPr>
            <a:lvl2pPr marL="308610" indent="-137160" algn="l">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2" name="Text Placeholder 13"/>
          <p:cNvSpPr>
            <a:spLocks noGrp="1"/>
          </p:cNvSpPr>
          <p:nvPr>
            <p:ph type="body" sz="quarter" idx="25"/>
          </p:nvPr>
        </p:nvSpPr>
        <p:spPr>
          <a:xfrm>
            <a:off x="1474469" y="2651760"/>
            <a:ext cx="3429000" cy="822960"/>
          </a:xfrm>
        </p:spPr>
        <p:txBody>
          <a:bodyPr anchor="ctr"/>
          <a:lstStyle>
            <a:lvl1pPr marL="130302" indent="-130302" algn="l">
              <a:spcBef>
                <a:spcPts val="450"/>
              </a:spcBef>
              <a:defRPr sz="1050">
                <a:solidFill>
                  <a:srgbClr val="01559F"/>
                </a:solidFill>
              </a:defRPr>
            </a:lvl1pPr>
            <a:lvl2pPr marL="308610" indent="-137160">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3" name="Text Placeholder 13"/>
          <p:cNvSpPr>
            <a:spLocks noGrp="1"/>
          </p:cNvSpPr>
          <p:nvPr>
            <p:ph type="body" sz="quarter" idx="26"/>
          </p:nvPr>
        </p:nvSpPr>
        <p:spPr>
          <a:xfrm>
            <a:off x="1474469" y="3747135"/>
            <a:ext cx="3429000" cy="822960"/>
          </a:xfrm>
        </p:spPr>
        <p:txBody>
          <a:bodyPr anchor="ctr"/>
          <a:lstStyle>
            <a:lvl1pPr marL="130302" indent="-130302" algn="l">
              <a:spcBef>
                <a:spcPts val="450"/>
              </a:spcBef>
              <a:defRPr sz="1050">
                <a:solidFill>
                  <a:srgbClr val="01559F"/>
                </a:solidFill>
              </a:defRPr>
            </a:lvl1pPr>
            <a:lvl2pPr marL="308610" indent="-137160" algn="l">
              <a:spcBef>
                <a:spcPts val="150"/>
              </a:spcBef>
              <a:defRPr sz="1050">
                <a:solidFill>
                  <a:srgbClr val="01559F"/>
                </a:solidFill>
              </a:defRPr>
            </a:lvl2pPr>
            <a:lvl3pPr marL="445770" indent="-137160">
              <a:spcBef>
                <a:spcPts val="150"/>
              </a:spcBef>
              <a:defRPr sz="1050"/>
            </a:lvl3pPr>
            <a:lvl4pPr marL="445770" indent="-137160">
              <a:spcBef>
                <a:spcPts val="150"/>
              </a:spcBef>
              <a:defRPr sz="1050"/>
            </a:lvl4pPr>
            <a:lvl5pPr marL="445770" indent="-137160">
              <a:spcBef>
                <a:spcPts val="150"/>
              </a:spcBef>
              <a:defRPr sz="1050"/>
            </a:lvl5pPr>
            <a:lvl6pPr marL="445770" indent="-137160">
              <a:spcBef>
                <a:spcPts val="150"/>
              </a:spcBef>
              <a:defRPr sz="1050"/>
            </a:lvl6pPr>
            <a:lvl7pPr marL="445770" indent="-137160">
              <a:spcBef>
                <a:spcPts val="150"/>
              </a:spcBef>
              <a:defRPr sz="1050"/>
            </a:lvl7pPr>
            <a:lvl8pPr marL="445770" indent="-137160">
              <a:spcBef>
                <a:spcPts val="150"/>
              </a:spcBef>
              <a:defRPr sz="1050"/>
            </a:lvl8pPr>
            <a:lvl9pPr marL="445770" indent="-137160">
              <a:spcBef>
                <a:spcPts val="150"/>
              </a:spcBef>
              <a:defRPr sz="1050"/>
            </a:lvl9pPr>
          </a:lstStyle>
          <a:p>
            <a:pPr lvl="0"/>
            <a:r>
              <a:rPr lang="zh-CN" altLang="en-US"/>
              <a:t>单击此处编辑母版文本样式</a:t>
            </a:r>
          </a:p>
          <a:p>
            <a:pPr lvl="1"/>
            <a:r>
              <a:rPr lang="zh-CN" altLang="en-US"/>
              <a:t>第二级</a:t>
            </a:r>
          </a:p>
        </p:txBody>
      </p:sp>
      <p:sp>
        <p:nvSpPr>
          <p:cNvPr id="34" name="Text Placeholder 13"/>
          <p:cNvSpPr>
            <a:spLocks noGrp="1"/>
          </p:cNvSpPr>
          <p:nvPr>
            <p:ph type="body" sz="quarter" idx="27"/>
          </p:nvPr>
        </p:nvSpPr>
        <p:spPr>
          <a:xfrm>
            <a:off x="5164930" y="1154430"/>
            <a:ext cx="3511296" cy="960120"/>
          </a:xfrm>
        </p:spPr>
        <p:txBody>
          <a:bodyPr/>
          <a:lstStyle>
            <a:lvl1pPr marL="0" indent="0">
              <a:spcBef>
                <a:spcPts val="450"/>
              </a:spcBef>
              <a:buNone/>
              <a:defRPr sz="900"/>
            </a:lvl1pPr>
            <a:lvl2pPr marL="240030" indent="-137160">
              <a:spcBef>
                <a:spcPts val="150"/>
              </a:spcBef>
              <a:defRPr sz="900"/>
            </a:lvl2pPr>
            <a:lvl3pPr marL="377190" indent="-137160">
              <a:spcBef>
                <a:spcPts val="150"/>
              </a:spcBef>
              <a:defRPr sz="900"/>
            </a:lvl3pPr>
            <a:lvl4pPr marL="377190" indent="-137160">
              <a:spcBef>
                <a:spcPts val="150"/>
              </a:spcBef>
              <a:defRPr sz="900"/>
            </a:lvl4pPr>
            <a:lvl5pPr marL="377190" indent="-137160">
              <a:spcBef>
                <a:spcPts val="150"/>
              </a:spcBef>
              <a:defRPr sz="900"/>
            </a:lvl5pPr>
            <a:lvl6pPr marL="377190" indent="-137160">
              <a:spcBef>
                <a:spcPts val="150"/>
              </a:spcBef>
              <a:defRPr sz="900"/>
            </a:lvl6pPr>
            <a:lvl7pPr marL="377190" indent="-137160">
              <a:spcBef>
                <a:spcPts val="150"/>
              </a:spcBef>
              <a:defRPr sz="900"/>
            </a:lvl7pPr>
            <a:lvl8pPr marL="377190" indent="-137160">
              <a:spcBef>
                <a:spcPts val="150"/>
              </a:spcBef>
              <a:defRPr sz="900"/>
            </a:lvl8pPr>
            <a:lvl9pPr marL="377190" indent="-137160">
              <a:spcBef>
                <a:spcPts val="150"/>
              </a:spcBef>
              <a:defRPr sz="900"/>
            </a:lvl9pPr>
          </a:lstStyle>
          <a:p>
            <a:pPr lvl="0"/>
            <a:r>
              <a:rPr lang="zh-CN" altLang="en-US"/>
              <a:t>单击此处编辑母版文本样式</a:t>
            </a:r>
          </a:p>
          <a:p>
            <a:pPr lvl="1"/>
            <a:r>
              <a:rPr lang="zh-CN" altLang="en-US"/>
              <a:t>第二级</a:t>
            </a:r>
          </a:p>
        </p:txBody>
      </p:sp>
      <p:sp>
        <p:nvSpPr>
          <p:cNvPr id="35"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332350714"/>
      </p:ext>
    </p:extLst>
  </p:cSld>
  <p:clrMapOvr>
    <a:masterClrMapping/>
  </p:clrMapOvr>
  <p:transition>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Use Case">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15"/>
          <p:cNvSpPr>
            <a:spLocks noGrp="1"/>
          </p:cNvSpPr>
          <p:nvPr>
            <p:ph type="body" sz="quarter" idx="26"/>
          </p:nvPr>
        </p:nvSpPr>
        <p:spPr>
          <a:xfrm>
            <a:off x="452628" y="1098019"/>
            <a:ext cx="1131094" cy="1659636"/>
          </a:xfrm>
        </p:spPr>
        <p:txBody>
          <a:bodyPr>
            <a:normAutofit/>
          </a:bodyPr>
          <a:lstStyle>
            <a:lvl1pPr>
              <a:defRPr sz="1500"/>
            </a:lvl1pPr>
          </a:lstStyle>
          <a:p>
            <a:endParaRPr lang="en-US" dirty="0"/>
          </a:p>
        </p:txBody>
      </p:sp>
      <p:sp>
        <p:nvSpPr>
          <p:cNvPr id="5" name="Content Placeholder 12"/>
          <p:cNvSpPr>
            <a:spLocks noGrp="1"/>
          </p:cNvSpPr>
          <p:nvPr>
            <p:ph sz="quarter" idx="23"/>
          </p:nvPr>
        </p:nvSpPr>
        <p:spPr>
          <a:xfrm>
            <a:off x="1680247" y="1098020"/>
            <a:ext cx="2783681" cy="1658541"/>
          </a:xfrm>
        </p:spPr>
        <p:txBody>
          <a:bodyPr/>
          <a:lstStyle/>
          <a:p>
            <a:endParaRPr lang="en-US"/>
          </a:p>
        </p:txBody>
      </p:sp>
      <p:sp>
        <p:nvSpPr>
          <p:cNvPr id="6" name="Text Placeholder 14"/>
          <p:cNvSpPr>
            <a:spLocks noGrp="1"/>
          </p:cNvSpPr>
          <p:nvPr>
            <p:ph type="body" sz="quarter" idx="25"/>
          </p:nvPr>
        </p:nvSpPr>
        <p:spPr>
          <a:xfrm>
            <a:off x="452628" y="2885504"/>
            <a:ext cx="1131094" cy="1659636"/>
          </a:xfrm>
        </p:spPr>
        <p:txBody>
          <a:bodyPr>
            <a:normAutofit/>
          </a:bodyPr>
          <a:lstStyle>
            <a:lvl1pPr>
              <a:defRPr sz="1500"/>
            </a:lvl1pPr>
          </a:lstStyle>
          <a:p>
            <a:endParaRPr lang="en-US" dirty="0"/>
          </a:p>
        </p:txBody>
      </p:sp>
      <p:sp>
        <p:nvSpPr>
          <p:cNvPr id="7" name="Content Placeholder 13"/>
          <p:cNvSpPr>
            <a:spLocks noGrp="1"/>
          </p:cNvSpPr>
          <p:nvPr>
            <p:ph sz="quarter" idx="24"/>
          </p:nvPr>
        </p:nvSpPr>
        <p:spPr>
          <a:xfrm>
            <a:off x="1680247" y="2885504"/>
            <a:ext cx="2783681" cy="1658541"/>
          </a:xfrm>
        </p:spPr>
        <p:txBody>
          <a:bodyPr/>
          <a:lstStyle/>
          <a:p>
            <a:endParaRPr lang="en-US"/>
          </a:p>
        </p:txBody>
      </p:sp>
      <p:sp>
        <p:nvSpPr>
          <p:cNvPr id="8" name="Text Placeholder 10"/>
          <p:cNvSpPr>
            <a:spLocks noGrp="1"/>
          </p:cNvSpPr>
          <p:nvPr>
            <p:ph type="body" sz="quarter" idx="17"/>
          </p:nvPr>
        </p:nvSpPr>
        <p:spPr>
          <a:xfrm>
            <a:off x="4665225" y="1098019"/>
            <a:ext cx="1131094" cy="1659636"/>
          </a:xfrm>
        </p:spPr>
        <p:txBody>
          <a:bodyPr>
            <a:normAutofit/>
          </a:bodyPr>
          <a:lstStyle>
            <a:lvl1pPr>
              <a:defRPr sz="1500"/>
            </a:lvl1pPr>
          </a:lstStyle>
          <a:p>
            <a:endParaRPr lang="en-US" dirty="0"/>
          </a:p>
        </p:txBody>
      </p:sp>
      <p:sp>
        <p:nvSpPr>
          <p:cNvPr id="9" name="Content Placeholder 11"/>
          <p:cNvSpPr>
            <a:spLocks noGrp="1"/>
          </p:cNvSpPr>
          <p:nvPr>
            <p:ph sz="quarter" idx="22"/>
          </p:nvPr>
        </p:nvSpPr>
        <p:spPr>
          <a:xfrm>
            <a:off x="5889221" y="1098020"/>
            <a:ext cx="2783681" cy="1658541"/>
          </a:xfrm>
        </p:spPr>
        <p:txBody>
          <a:bodyPr/>
          <a:lstStyle/>
          <a:p>
            <a:endParaRPr lang="en-US"/>
          </a:p>
        </p:txBody>
      </p:sp>
      <p:sp>
        <p:nvSpPr>
          <p:cNvPr id="10" name="Text Placeholder 9"/>
          <p:cNvSpPr>
            <a:spLocks noGrp="1"/>
          </p:cNvSpPr>
          <p:nvPr>
            <p:ph type="body" sz="quarter" idx="16"/>
          </p:nvPr>
        </p:nvSpPr>
        <p:spPr>
          <a:xfrm>
            <a:off x="4665225" y="2885504"/>
            <a:ext cx="1131094" cy="1659636"/>
          </a:xfrm>
        </p:spPr>
        <p:txBody>
          <a:bodyPr>
            <a:normAutofit/>
          </a:bodyPr>
          <a:lstStyle>
            <a:lvl1pPr>
              <a:defRPr sz="1500"/>
            </a:lvl1pPr>
          </a:lstStyle>
          <a:p>
            <a:endParaRPr lang="en-US" dirty="0"/>
          </a:p>
        </p:txBody>
      </p:sp>
      <p:sp>
        <p:nvSpPr>
          <p:cNvPr id="11" name="Content Placeholder 8"/>
          <p:cNvSpPr>
            <a:spLocks noGrp="1"/>
          </p:cNvSpPr>
          <p:nvPr>
            <p:ph sz="quarter" idx="13"/>
          </p:nvPr>
        </p:nvSpPr>
        <p:spPr>
          <a:xfrm>
            <a:off x="5889188" y="2885504"/>
            <a:ext cx="2784348" cy="1659636"/>
          </a:xfrm>
        </p:spPr>
        <p:txBody>
          <a:bodyPr/>
          <a:lstStyle/>
          <a:p>
            <a:endParaRPr lang="en-US"/>
          </a:p>
        </p:txBody>
      </p:sp>
      <p:sp>
        <p:nvSpPr>
          <p:cNvPr id="12"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565084854"/>
      </p:ext>
    </p:extLst>
  </p:cSld>
  <p:clrMapOvr>
    <a:masterClrMapping/>
  </p:clrMapOvr>
  <p:transition>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Solutions—Benefits Option 1">
    <p:spTree>
      <p:nvGrpSpPr>
        <p:cNvPr id="1" name=""/>
        <p:cNvGrpSpPr/>
        <p:nvPr/>
      </p:nvGrpSpPr>
      <p:grpSpPr>
        <a:xfrm>
          <a:off x="0" y="0"/>
          <a:ext cx="0" cy="0"/>
          <a:chOff x="0" y="0"/>
          <a:chExt cx="0" cy="0"/>
        </a:xfrm>
      </p:grpSpPr>
      <p:sp>
        <p:nvSpPr>
          <p:cNvPr id="11" name="Rectangle 17"/>
          <p:cNvSpPr/>
          <p:nvPr userDrawn="1"/>
        </p:nvSpPr>
        <p:spPr>
          <a:xfrm>
            <a:off x="450850" y="4638675"/>
            <a:ext cx="8235950" cy="20241"/>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2" name="Rectangle 18"/>
          <p:cNvSpPr/>
          <p:nvPr userDrawn="1"/>
        </p:nvSpPr>
        <p:spPr>
          <a:xfrm>
            <a:off x="449264" y="1022747"/>
            <a:ext cx="4046537" cy="1159669"/>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3" name="Rectangle 19"/>
          <p:cNvSpPr/>
          <p:nvPr userDrawn="1"/>
        </p:nvSpPr>
        <p:spPr>
          <a:xfrm>
            <a:off x="4629150" y="1022747"/>
            <a:ext cx="4046538" cy="1152525"/>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4" name="Rectangle 20"/>
          <p:cNvSpPr/>
          <p:nvPr userDrawn="1"/>
        </p:nvSpPr>
        <p:spPr>
          <a:xfrm>
            <a:off x="450850" y="2271713"/>
            <a:ext cx="8235950" cy="21431"/>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5" name="Rectangle 21"/>
          <p:cNvSpPr/>
          <p:nvPr userDrawn="1"/>
        </p:nvSpPr>
        <p:spPr>
          <a:xfrm>
            <a:off x="449264" y="1022748"/>
            <a:ext cx="4046537" cy="20240"/>
          </a:xfrm>
          <a:prstGeom prst="rect">
            <a:avLst/>
          </a:prstGeom>
          <a:solidFill>
            <a:srgbClr val="01559F"/>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Rectangle 22"/>
          <p:cNvSpPr/>
          <p:nvPr userDrawn="1"/>
        </p:nvSpPr>
        <p:spPr>
          <a:xfrm>
            <a:off x="4629150" y="1022748"/>
            <a:ext cx="4046538" cy="20240"/>
          </a:xfrm>
          <a:prstGeom prst="rect">
            <a:avLst/>
          </a:prstGeom>
          <a:solidFill>
            <a:srgbClr val="01559F"/>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24" name="Text Placeholder 18"/>
          <p:cNvSpPr>
            <a:spLocks noGrp="1"/>
          </p:cNvSpPr>
          <p:nvPr>
            <p:ph type="body" sz="quarter" idx="15"/>
          </p:nvPr>
        </p:nvSpPr>
        <p:spPr>
          <a:xfrm>
            <a:off x="513294" y="1089660"/>
            <a:ext cx="1028700" cy="1028700"/>
          </a:xfrm>
        </p:spPr>
        <p:txBody>
          <a:bodyPr anchor="ctr">
            <a:noAutofit/>
          </a:bodyPr>
          <a:lstStyle>
            <a:lvl1pPr marL="0" indent="0" algn="r">
              <a:lnSpc>
                <a:spcPct val="100000"/>
              </a:lnSpc>
              <a:spcBef>
                <a:spcPts val="0"/>
              </a:spcBef>
              <a:buNone/>
              <a:defRPr sz="1500" b="1" baseline="0">
                <a:solidFill>
                  <a:srgbClr val="01559F"/>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5" name="Text Placeholder 18"/>
          <p:cNvSpPr>
            <a:spLocks noGrp="1"/>
          </p:cNvSpPr>
          <p:nvPr>
            <p:ph type="body" sz="quarter" idx="26"/>
          </p:nvPr>
        </p:nvSpPr>
        <p:spPr>
          <a:xfrm>
            <a:off x="4689815" y="1089660"/>
            <a:ext cx="1028700" cy="1028700"/>
          </a:xfrm>
        </p:spPr>
        <p:txBody>
          <a:bodyPr anchor="ctr">
            <a:noAutofit/>
          </a:bodyPr>
          <a:lstStyle>
            <a:lvl1pPr marL="0" indent="0" algn="r">
              <a:lnSpc>
                <a:spcPct val="100000"/>
              </a:lnSpc>
              <a:spcBef>
                <a:spcPts val="0"/>
              </a:spcBef>
              <a:buNone/>
              <a:defRPr sz="1500" b="1" baseline="0">
                <a:solidFill>
                  <a:srgbClr val="01559F"/>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6" name="Content Placeholder 31"/>
          <p:cNvSpPr>
            <a:spLocks noGrp="1"/>
          </p:cNvSpPr>
          <p:nvPr>
            <p:ph sz="quarter" idx="22"/>
          </p:nvPr>
        </p:nvSpPr>
        <p:spPr>
          <a:xfrm>
            <a:off x="450056" y="2383642"/>
            <a:ext cx="4046220" cy="2136839"/>
          </a:xfrm>
          <a:solidFill>
            <a:srgbClr val="F2F2F2"/>
          </a:solidFill>
        </p:spPr>
        <p:txBody>
          <a:bodyPr>
            <a:noAutofit/>
          </a:bodyPr>
          <a:lstStyle>
            <a:lvl1pPr marL="130302" indent="-130302" algn="ctr">
              <a:spcBef>
                <a:spcPts val="450"/>
              </a:spcBef>
              <a:defRPr sz="1050" baseline="0">
                <a:solidFill>
                  <a:srgbClr val="01559F"/>
                </a:solidFill>
              </a:defRPr>
            </a:lvl1pPr>
            <a:lvl2pPr marL="171450" indent="0" algn="ctr">
              <a:spcBef>
                <a:spcPts val="150"/>
              </a:spcBef>
              <a:buNone/>
              <a:defRPr sz="1050">
                <a:solidFill>
                  <a:srgbClr val="01559F"/>
                </a:solidFill>
              </a:defRPr>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27" name="Text Placeholder 18"/>
          <p:cNvSpPr>
            <a:spLocks noGrp="1"/>
          </p:cNvSpPr>
          <p:nvPr>
            <p:ph type="body" sz="quarter" idx="28"/>
          </p:nvPr>
        </p:nvSpPr>
        <p:spPr>
          <a:xfrm>
            <a:off x="4689815" y="2383631"/>
            <a:ext cx="1131570" cy="2139696"/>
          </a:xfrm>
        </p:spPr>
        <p:txBody>
          <a:bodyPr anchor="ctr">
            <a:noAutofit/>
          </a:bodyPr>
          <a:lstStyle>
            <a:lvl1pPr marL="0" indent="0" algn="r">
              <a:lnSpc>
                <a:spcPct val="100000"/>
              </a:lnSpc>
              <a:spcBef>
                <a:spcPts val="0"/>
              </a:spcBef>
              <a:buNone/>
              <a:defRPr sz="1500" b="1" baseline="0">
                <a:solidFill>
                  <a:schemeClr val="accent4"/>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28" name="Content Placeholder 6"/>
          <p:cNvSpPr>
            <a:spLocks noGrp="1"/>
          </p:cNvSpPr>
          <p:nvPr>
            <p:ph sz="quarter" idx="27"/>
          </p:nvPr>
        </p:nvSpPr>
        <p:spPr>
          <a:xfrm>
            <a:off x="5849083" y="2383631"/>
            <a:ext cx="2759468" cy="2139696"/>
          </a:xfrm>
        </p:spPr>
        <p:txBody>
          <a:bodyPr anchor="ctr">
            <a:noAutofit/>
          </a:bodyPr>
          <a:lstStyle>
            <a:lvl1pPr marL="214313" indent="-214313" algn="l">
              <a:spcBef>
                <a:spcPts val="450"/>
              </a:spcBef>
              <a:buFont typeface="Arial" panose="020B0604020202020204" pitchFamily="34" charset="0"/>
              <a:buChar char="•"/>
              <a:defRPr sz="1200" baseline="0">
                <a:solidFill>
                  <a:srgbClr val="01559F"/>
                </a:solidFill>
              </a:defRPr>
            </a:lvl1pPr>
            <a:lvl2pPr marL="308610" indent="-137160" algn="l">
              <a:spcBef>
                <a:spcPts val="150"/>
              </a:spcBef>
              <a:defRPr sz="1050">
                <a:solidFill>
                  <a:srgbClr val="01559F"/>
                </a:solidFill>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
        <p:nvSpPr>
          <p:cNvPr id="29" name="Text Placeholder 13"/>
          <p:cNvSpPr>
            <a:spLocks noGrp="1"/>
          </p:cNvSpPr>
          <p:nvPr>
            <p:ph type="body" sz="quarter" idx="30"/>
          </p:nvPr>
        </p:nvSpPr>
        <p:spPr>
          <a:xfrm>
            <a:off x="1572672" y="1089691"/>
            <a:ext cx="2857500" cy="1030604"/>
          </a:xfrm>
        </p:spPr>
        <p:txBody>
          <a:bodyPr anchor="ctr"/>
          <a:lstStyle>
            <a:lvl1pPr marL="214313" indent="-214313" algn="l">
              <a:buFont typeface="Arial" panose="020B0604020202020204" pitchFamily="34" charset="0"/>
              <a:buChar char="•"/>
              <a:defRPr sz="1200">
                <a:solidFill>
                  <a:srgbClr val="01559F"/>
                </a:solidFill>
              </a:defRPr>
            </a:lvl1pPr>
            <a:lvl2pPr marL="317183" indent="-214313" algn="l">
              <a:spcBef>
                <a:spcPts val="150"/>
              </a:spcBef>
              <a:buFont typeface="Arial" panose="020B0604020202020204" pitchFamily="34" charset="0"/>
              <a:buChar char="•"/>
              <a:defRPr sz="1050">
                <a:solidFill>
                  <a:srgbClr val="01559F"/>
                </a:solidFill>
              </a:defRPr>
            </a:lvl2pPr>
            <a:lvl3pPr marL="377190" indent="-137160">
              <a:spcBef>
                <a:spcPts val="150"/>
              </a:spcBef>
              <a:defRPr sz="1050"/>
            </a:lvl3pPr>
            <a:lvl4pPr marL="377190" indent="-137160">
              <a:spcBef>
                <a:spcPts val="150"/>
              </a:spcBef>
              <a:defRPr sz="1050"/>
            </a:lvl4pPr>
            <a:lvl5pPr marL="377190" indent="-137160">
              <a:spcBef>
                <a:spcPts val="150"/>
              </a:spcBef>
              <a:defRPr sz="1050"/>
            </a:lvl5pPr>
            <a:lvl6pPr marL="377190" indent="-137160">
              <a:spcBef>
                <a:spcPts val="150"/>
              </a:spcBef>
              <a:defRPr sz="1050"/>
            </a:lvl6pPr>
            <a:lvl7pPr marL="377190" indent="-137160">
              <a:spcBef>
                <a:spcPts val="150"/>
              </a:spcBef>
              <a:defRPr sz="1050"/>
            </a:lvl7pPr>
            <a:lvl8pPr marL="377190" indent="-137160">
              <a:spcBef>
                <a:spcPts val="150"/>
              </a:spcBef>
              <a:defRPr sz="1050"/>
            </a:lvl8pPr>
            <a:lvl9pPr marL="377190" indent="-137160">
              <a:spcBef>
                <a:spcPts val="150"/>
              </a:spcBef>
              <a:defRPr sz="1050"/>
            </a:lvl9pPr>
          </a:lstStyle>
          <a:p>
            <a:pPr lvl="0"/>
            <a:r>
              <a:rPr lang="zh-CN" altLang="en-US"/>
              <a:t>单击此处编辑母版文本样式</a:t>
            </a:r>
          </a:p>
          <a:p>
            <a:pPr lvl="1"/>
            <a:r>
              <a:rPr lang="zh-CN" altLang="en-US"/>
              <a:t>第二级</a:t>
            </a:r>
          </a:p>
        </p:txBody>
      </p:sp>
      <p:sp>
        <p:nvSpPr>
          <p:cNvPr id="30" name="Text Placeholder 13"/>
          <p:cNvSpPr>
            <a:spLocks noGrp="1"/>
          </p:cNvSpPr>
          <p:nvPr>
            <p:ph type="body" sz="quarter" idx="31"/>
          </p:nvPr>
        </p:nvSpPr>
        <p:spPr>
          <a:xfrm>
            <a:off x="5751051" y="1089691"/>
            <a:ext cx="2857500" cy="1030604"/>
          </a:xfrm>
        </p:spPr>
        <p:txBody>
          <a:bodyPr anchor="ctr"/>
          <a:lstStyle>
            <a:lvl1pPr marL="214313" indent="-214313" algn="l">
              <a:buFont typeface="Arial" panose="020B0604020202020204" pitchFamily="34" charset="0"/>
              <a:buChar char="•"/>
              <a:defRPr sz="1200">
                <a:solidFill>
                  <a:srgbClr val="01559F"/>
                </a:solidFill>
              </a:defRPr>
            </a:lvl1pPr>
            <a:lvl2pPr marL="240030" indent="-137160">
              <a:spcBef>
                <a:spcPts val="150"/>
              </a:spcBef>
              <a:defRPr sz="1050">
                <a:solidFill>
                  <a:srgbClr val="01559F"/>
                </a:solidFill>
              </a:defRPr>
            </a:lvl2pPr>
            <a:lvl3pPr marL="377190" indent="-137160">
              <a:spcBef>
                <a:spcPts val="150"/>
              </a:spcBef>
              <a:defRPr sz="1050"/>
            </a:lvl3pPr>
            <a:lvl4pPr marL="377190" indent="-137160">
              <a:spcBef>
                <a:spcPts val="150"/>
              </a:spcBef>
              <a:defRPr sz="1050"/>
            </a:lvl4pPr>
            <a:lvl5pPr marL="377190" indent="-137160">
              <a:spcBef>
                <a:spcPts val="150"/>
              </a:spcBef>
              <a:defRPr sz="1050"/>
            </a:lvl5pPr>
            <a:lvl6pPr marL="377190" indent="-137160">
              <a:spcBef>
                <a:spcPts val="150"/>
              </a:spcBef>
              <a:defRPr sz="1050"/>
            </a:lvl6pPr>
            <a:lvl7pPr marL="377190" indent="-137160">
              <a:spcBef>
                <a:spcPts val="150"/>
              </a:spcBef>
              <a:defRPr sz="1050"/>
            </a:lvl7pPr>
            <a:lvl8pPr marL="377190" indent="-137160">
              <a:spcBef>
                <a:spcPts val="150"/>
              </a:spcBef>
              <a:defRPr sz="1050"/>
            </a:lvl8pPr>
            <a:lvl9pPr marL="377190" indent="-137160">
              <a:spcBef>
                <a:spcPts val="150"/>
              </a:spcBef>
              <a:defRPr sz="1050"/>
            </a:lvl9pPr>
          </a:lstStyle>
          <a:p>
            <a:pPr lvl="0"/>
            <a:r>
              <a:rPr lang="zh-CN" altLang="en-US"/>
              <a:t>单击此处编辑母版文本样式</a:t>
            </a:r>
          </a:p>
          <a:p>
            <a:pPr lvl="1"/>
            <a:r>
              <a:rPr lang="zh-CN" altLang="en-US"/>
              <a:t>第二级</a:t>
            </a:r>
          </a:p>
        </p:txBody>
      </p:sp>
      <p:sp>
        <p:nvSpPr>
          <p:cNvPr id="31"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Tree>
    <p:extLst>
      <p:ext uri="{BB962C8B-B14F-4D97-AF65-F5344CB8AC3E}">
        <p14:creationId xmlns:p14="http://schemas.microsoft.com/office/powerpoint/2010/main" val="1844716051"/>
      </p:ext>
    </p:extLst>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Solutions—Benefits Option 2 ">
    <p:spTree>
      <p:nvGrpSpPr>
        <p:cNvPr id="1" name=""/>
        <p:cNvGrpSpPr/>
        <p:nvPr/>
      </p:nvGrpSpPr>
      <p:grpSpPr>
        <a:xfrm>
          <a:off x="0" y="0"/>
          <a:ext cx="0" cy="0"/>
          <a:chOff x="0" y="0"/>
          <a:chExt cx="0" cy="0"/>
        </a:xfrm>
      </p:grpSpPr>
      <p:sp>
        <p:nvSpPr>
          <p:cNvPr id="13" name="Rectangle 2"/>
          <p:cNvSpPr/>
          <p:nvPr userDrawn="1"/>
        </p:nvSpPr>
        <p:spPr>
          <a:xfrm>
            <a:off x="457200" y="1022748"/>
            <a:ext cx="4114800" cy="20240"/>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6" name="Rectangle 3"/>
          <p:cNvSpPr/>
          <p:nvPr userDrawn="1"/>
        </p:nvSpPr>
        <p:spPr>
          <a:xfrm>
            <a:off x="457200" y="4618435"/>
            <a:ext cx="4114800" cy="20240"/>
          </a:xfrm>
          <a:prstGeom prst="rect">
            <a:avLst/>
          </a:prstGeom>
          <a:solidFill>
            <a:srgbClr val="E0E0E0"/>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7" name="Rectangle 4"/>
          <p:cNvSpPr/>
          <p:nvPr userDrawn="1"/>
        </p:nvSpPr>
        <p:spPr>
          <a:xfrm>
            <a:off x="5600700" y="1022748"/>
            <a:ext cx="3086100" cy="1206103"/>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8" name="Rectangle 5"/>
          <p:cNvSpPr/>
          <p:nvPr userDrawn="1"/>
        </p:nvSpPr>
        <p:spPr>
          <a:xfrm>
            <a:off x="5592763" y="2422922"/>
            <a:ext cx="3086100" cy="2195513"/>
          </a:xfrm>
          <a:prstGeom prst="rect">
            <a:avLst/>
          </a:prstGeom>
          <a:solidFill>
            <a:srgbClr val="EBEBEB"/>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19" name="Rectangle 6"/>
          <p:cNvSpPr/>
          <p:nvPr userDrawn="1"/>
        </p:nvSpPr>
        <p:spPr>
          <a:xfrm>
            <a:off x="5600700" y="1022748"/>
            <a:ext cx="3086100" cy="20240"/>
          </a:xfrm>
          <a:prstGeom prst="rect">
            <a:avLst/>
          </a:prstGeom>
          <a:solidFill>
            <a:schemeClr val="accent3"/>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0" name="Rectangle 7"/>
          <p:cNvSpPr/>
          <p:nvPr userDrawn="1"/>
        </p:nvSpPr>
        <p:spPr>
          <a:xfrm>
            <a:off x="5592763" y="2422923"/>
            <a:ext cx="3086100" cy="20240"/>
          </a:xfrm>
          <a:prstGeom prst="rect">
            <a:avLst/>
          </a:prstGeom>
          <a:solidFill>
            <a:schemeClr val="accent4"/>
          </a:solidFill>
          <a:ln w="19050">
            <a:noFill/>
            <a:beve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sz="1350">
              <a:solidFill>
                <a:prstClr val="white"/>
              </a:solidFill>
            </a:endParaRP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9" name="Content Placeholder 31"/>
          <p:cNvSpPr>
            <a:spLocks noGrp="1"/>
          </p:cNvSpPr>
          <p:nvPr>
            <p:ph sz="quarter" idx="22"/>
          </p:nvPr>
        </p:nvSpPr>
        <p:spPr>
          <a:xfrm>
            <a:off x="476250" y="1108710"/>
            <a:ext cx="4057650" cy="3425190"/>
          </a:xfrm>
          <a:solidFill>
            <a:srgbClr val="F2F2F2"/>
          </a:solidFill>
        </p:spPr>
        <p:txBody>
          <a:bodyPr>
            <a:noAutofit/>
          </a:bodyPr>
          <a:lstStyle>
            <a:lvl1pPr marL="0" indent="0" algn="l">
              <a:spcBef>
                <a:spcPts val="450"/>
              </a:spcBef>
              <a:buFont typeface="Arial" panose="020B0604020202020204" pitchFamily="34" charset="0"/>
              <a:buNone/>
              <a:defRPr sz="1050" baseline="0">
                <a:solidFill>
                  <a:srgbClr val="01559F"/>
                </a:solidFill>
              </a:defRPr>
            </a:lvl1pPr>
            <a:lvl2pPr marL="171450" indent="0" algn="l">
              <a:spcBef>
                <a:spcPts val="150"/>
              </a:spcBef>
              <a:buNone/>
              <a:defRPr sz="1050">
                <a:solidFill>
                  <a:srgbClr val="01559F"/>
                </a:solidFill>
              </a:defRPr>
            </a:lvl2pPr>
            <a:lvl3pPr>
              <a:spcBef>
                <a:spcPts val="150"/>
              </a:spcBef>
              <a:defRPr sz="1050"/>
            </a:lvl3pPr>
            <a:lvl4pPr>
              <a:spcBef>
                <a:spcPts val="150"/>
              </a:spcBef>
              <a:defRPr sz="1050"/>
            </a:lvl4pPr>
            <a:lvl5pPr>
              <a:spcBef>
                <a:spcPts val="150"/>
              </a:spcBef>
              <a:defRPr sz="1050"/>
            </a:lvl5pPr>
            <a:lvl6pPr>
              <a:spcBef>
                <a:spcPts val="150"/>
              </a:spcBef>
              <a:defRPr sz="1050"/>
            </a:lvl6pPr>
            <a:lvl7pPr>
              <a:spcBef>
                <a:spcPts val="150"/>
              </a:spcBef>
              <a:defRPr sz="1050"/>
            </a:lvl7pPr>
            <a:lvl8pPr>
              <a:spcBef>
                <a:spcPts val="150"/>
              </a:spcBef>
              <a:defRPr sz="1050"/>
            </a:lvl8pPr>
            <a:lvl9pPr>
              <a:spcBef>
                <a:spcPts val="150"/>
              </a:spcBef>
              <a:defRPr sz="1050"/>
            </a:lvl9pPr>
          </a:lstStyle>
          <a:p>
            <a:pPr lvl="0"/>
            <a:r>
              <a:rPr lang="zh-CN" altLang="en-US"/>
              <a:t>单击此处编辑母版文本样式</a:t>
            </a:r>
          </a:p>
          <a:p>
            <a:pPr lvl="1"/>
            <a:r>
              <a:rPr lang="zh-CN" altLang="en-US"/>
              <a:t>第二级</a:t>
            </a:r>
          </a:p>
        </p:txBody>
      </p:sp>
      <p:sp>
        <p:nvSpPr>
          <p:cNvPr id="10" name="Text Placeholder 18"/>
          <p:cNvSpPr>
            <a:spLocks noGrp="1"/>
          </p:cNvSpPr>
          <p:nvPr>
            <p:ph type="body" sz="quarter" idx="15"/>
          </p:nvPr>
        </p:nvSpPr>
        <p:spPr>
          <a:xfrm>
            <a:off x="4677156" y="1111091"/>
            <a:ext cx="923544" cy="1028700"/>
          </a:xfrm>
        </p:spPr>
        <p:txBody>
          <a:bodyPr anchor="ctr">
            <a:noAutofit/>
          </a:bodyPr>
          <a:lstStyle>
            <a:lvl1pPr marL="0" indent="0">
              <a:lnSpc>
                <a:spcPct val="100000"/>
              </a:lnSpc>
              <a:spcBef>
                <a:spcPts val="0"/>
              </a:spcBef>
              <a:buNone/>
              <a:defRPr sz="1500" b="1" baseline="0">
                <a:solidFill>
                  <a:schemeClr val="accent3"/>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11" name="Text Placeholder 18"/>
          <p:cNvSpPr>
            <a:spLocks noGrp="1"/>
          </p:cNvSpPr>
          <p:nvPr>
            <p:ph type="body" sz="quarter" idx="26"/>
          </p:nvPr>
        </p:nvSpPr>
        <p:spPr>
          <a:xfrm>
            <a:off x="4677156" y="2539365"/>
            <a:ext cx="923544" cy="1961388"/>
          </a:xfrm>
        </p:spPr>
        <p:txBody>
          <a:bodyPr anchor="ctr">
            <a:noAutofit/>
          </a:bodyPr>
          <a:lstStyle>
            <a:lvl1pPr marL="0" indent="0">
              <a:lnSpc>
                <a:spcPct val="100000"/>
              </a:lnSpc>
              <a:spcBef>
                <a:spcPts val="0"/>
              </a:spcBef>
              <a:buNone/>
              <a:defRPr sz="1500" b="1" baseline="0">
                <a:solidFill>
                  <a:schemeClr val="accent4"/>
                </a:solidFill>
              </a:defRPr>
            </a:lvl1pPr>
            <a:lvl2pPr marL="0" indent="0">
              <a:lnSpc>
                <a:spcPct val="100000"/>
              </a:lnSpc>
              <a:spcBef>
                <a:spcPts val="0"/>
              </a:spcBef>
              <a:buNone/>
              <a:defRPr sz="1500">
                <a:solidFill>
                  <a:schemeClr val="accent3"/>
                </a:solidFill>
              </a:defRPr>
            </a:lvl2pPr>
            <a:lvl3pPr marL="0" indent="0">
              <a:lnSpc>
                <a:spcPct val="100000"/>
              </a:lnSpc>
              <a:spcBef>
                <a:spcPts val="0"/>
              </a:spcBef>
              <a:buNone/>
              <a:defRPr sz="1500">
                <a:solidFill>
                  <a:schemeClr val="accent3"/>
                </a:solidFill>
              </a:defRPr>
            </a:lvl3pPr>
            <a:lvl4pPr marL="0" indent="0">
              <a:lnSpc>
                <a:spcPct val="100000"/>
              </a:lnSpc>
              <a:spcBef>
                <a:spcPts val="0"/>
              </a:spcBef>
              <a:buNone/>
              <a:defRPr sz="1500">
                <a:solidFill>
                  <a:schemeClr val="accent3"/>
                </a:solidFill>
              </a:defRPr>
            </a:lvl4pPr>
            <a:lvl5pPr marL="0" indent="0">
              <a:lnSpc>
                <a:spcPct val="100000"/>
              </a:lnSpc>
              <a:spcBef>
                <a:spcPts val="0"/>
              </a:spcBef>
              <a:buNone/>
              <a:defRPr sz="1500">
                <a:solidFill>
                  <a:schemeClr val="accent3"/>
                </a:solidFill>
              </a:defRPr>
            </a:lvl5pPr>
            <a:lvl6pPr marL="0" indent="0">
              <a:lnSpc>
                <a:spcPct val="100000"/>
              </a:lnSpc>
              <a:spcBef>
                <a:spcPts val="0"/>
              </a:spcBef>
              <a:buNone/>
              <a:defRPr sz="1500">
                <a:solidFill>
                  <a:schemeClr val="accent3"/>
                </a:solidFill>
              </a:defRPr>
            </a:lvl6pPr>
            <a:lvl7pPr marL="0" indent="0">
              <a:lnSpc>
                <a:spcPct val="100000"/>
              </a:lnSpc>
              <a:spcBef>
                <a:spcPts val="0"/>
              </a:spcBef>
              <a:buNone/>
              <a:defRPr sz="1500">
                <a:solidFill>
                  <a:schemeClr val="accent3"/>
                </a:solidFill>
              </a:defRPr>
            </a:lvl7pPr>
            <a:lvl8pPr marL="0" indent="0">
              <a:lnSpc>
                <a:spcPct val="100000"/>
              </a:lnSpc>
              <a:spcBef>
                <a:spcPts val="0"/>
              </a:spcBef>
              <a:buNone/>
              <a:defRPr sz="1500">
                <a:solidFill>
                  <a:schemeClr val="accent3"/>
                </a:solidFill>
              </a:defRPr>
            </a:lvl8pPr>
            <a:lvl9pPr marL="0" indent="0">
              <a:lnSpc>
                <a:spcPct val="100000"/>
              </a:lnSpc>
              <a:spcBef>
                <a:spcPts val="0"/>
              </a:spcBef>
              <a:buNone/>
              <a:defRPr sz="1500">
                <a:solidFill>
                  <a:schemeClr val="accent3"/>
                </a:solidFill>
              </a:defRPr>
            </a:lvl9pPr>
          </a:lstStyle>
          <a:p>
            <a:pPr lvl="0"/>
            <a:r>
              <a:rPr lang="zh-CN" altLang="en-US"/>
              <a:t>单击此处编辑母版文本样式</a:t>
            </a:r>
          </a:p>
        </p:txBody>
      </p:sp>
      <p:sp>
        <p:nvSpPr>
          <p:cNvPr id="12" name="Content Placeholder 6"/>
          <p:cNvSpPr>
            <a:spLocks noGrp="1"/>
          </p:cNvSpPr>
          <p:nvPr>
            <p:ph sz="quarter" idx="28"/>
          </p:nvPr>
        </p:nvSpPr>
        <p:spPr>
          <a:xfrm>
            <a:off x="5724549" y="2539365"/>
            <a:ext cx="2843123" cy="1962150"/>
          </a:xfrm>
        </p:spPr>
        <p:txBody>
          <a:bodyPr anchor="ctr">
            <a:noAutofit/>
          </a:bodyPr>
          <a:lstStyle>
            <a:lvl1pPr marL="130302" indent="-130302" algn="l">
              <a:spcBef>
                <a:spcPts val="450"/>
              </a:spcBef>
              <a:buFont typeface="Arial" panose="020B0604020202020204" pitchFamily="34" charset="0"/>
              <a:buChar char="•"/>
              <a:defRPr sz="1050" kern="1200" baseline="0" dirty="0">
                <a:solidFill>
                  <a:srgbClr val="01559F"/>
                </a:solidFill>
                <a:latin typeface="+mn-lt"/>
                <a:ea typeface="+mn-ea"/>
                <a:cs typeface="+mn-cs"/>
              </a:defRPr>
            </a:lvl1pPr>
            <a:lvl2pPr marL="308610" indent="-137160" algn="l">
              <a:spcBef>
                <a:spcPts val="150"/>
              </a:spcBef>
              <a:defRPr sz="1050" kern="1200" baseline="0" dirty="0">
                <a:solidFill>
                  <a:srgbClr val="01559F"/>
                </a:solidFill>
                <a:latin typeface="+mn-lt"/>
                <a:ea typeface="+mn-ea"/>
                <a:cs typeface="+mn-cs"/>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
        <p:nvSpPr>
          <p:cNvPr id="14" name="Text Placeholder 2"/>
          <p:cNvSpPr>
            <a:spLocks noGrp="1"/>
          </p:cNvSpPr>
          <p:nvPr>
            <p:ph type="body" sz="quarter" idx="10"/>
          </p:nvPr>
        </p:nvSpPr>
        <p:spPr>
          <a:xfrm>
            <a:off x="0" y="546528"/>
            <a:ext cx="9144000" cy="270244"/>
          </a:xfrm>
        </p:spPr>
        <p:txBody>
          <a:bodyPr>
            <a:noAutofit/>
          </a:bodyPr>
          <a:lstStyle>
            <a:lvl1pPr>
              <a:defRPr sz="1500">
                <a:solidFill>
                  <a:schemeClr val="tx1">
                    <a:lumMod val="65000"/>
                    <a:lumOff val="35000"/>
                  </a:schemeClr>
                </a:solidFill>
              </a:defRPr>
            </a:lvl1pPr>
          </a:lstStyle>
          <a:p>
            <a:endParaRPr lang="en-US" dirty="0"/>
          </a:p>
        </p:txBody>
      </p:sp>
      <p:sp>
        <p:nvSpPr>
          <p:cNvPr id="15" name="Content Placeholder 6"/>
          <p:cNvSpPr>
            <a:spLocks noGrp="1"/>
          </p:cNvSpPr>
          <p:nvPr>
            <p:ph sz="quarter" idx="29"/>
          </p:nvPr>
        </p:nvSpPr>
        <p:spPr>
          <a:xfrm>
            <a:off x="5724549" y="1108752"/>
            <a:ext cx="2843123" cy="1031081"/>
          </a:xfrm>
        </p:spPr>
        <p:txBody>
          <a:bodyPr anchor="ctr">
            <a:noAutofit/>
          </a:bodyPr>
          <a:lstStyle>
            <a:lvl1pPr marL="130302" indent="-130302" algn="l">
              <a:spcBef>
                <a:spcPts val="450"/>
              </a:spcBef>
              <a:buFont typeface="Arial" panose="020B0604020202020204" pitchFamily="34" charset="0"/>
              <a:buChar char="•"/>
              <a:defRPr sz="1050" kern="1200" baseline="0" dirty="0">
                <a:solidFill>
                  <a:srgbClr val="01559F"/>
                </a:solidFill>
                <a:latin typeface="+mn-lt"/>
                <a:ea typeface="+mn-ea"/>
                <a:cs typeface="+mn-cs"/>
              </a:defRPr>
            </a:lvl1pPr>
            <a:lvl2pPr marL="308610" indent="-137160" algn="l">
              <a:spcBef>
                <a:spcPts val="150"/>
              </a:spcBef>
              <a:defRPr sz="1050" kern="1200" baseline="0" dirty="0">
                <a:solidFill>
                  <a:srgbClr val="01559F"/>
                </a:solidFill>
                <a:latin typeface="+mn-lt"/>
                <a:ea typeface="+mn-ea"/>
                <a:cs typeface="+mn-cs"/>
              </a:defRPr>
            </a:lvl2pPr>
            <a:lvl3pPr>
              <a:defRPr sz="1050"/>
            </a:lvl3pPr>
            <a:lvl4pPr>
              <a:defRPr sz="1050"/>
            </a:lvl4pPr>
            <a:lvl5pPr>
              <a:defRPr sz="1050"/>
            </a:lvl5pPr>
            <a:lvl6pPr>
              <a:defRPr sz="1050"/>
            </a:lvl6pPr>
            <a:lvl7pPr>
              <a:defRPr sz="1050"/>
            </a:lvl7pPr>
            <a:lvl8pPr>
              <a:defRPr sz="1050"/>
            </a:lvl8pPr>
            <a:lvl9pPr>
              <a:defRPr sz="1050"/>
            </a:lvl9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501762972"/>
      </p:ext>
    </p:extLst>
  </p:cSld>
  <p:clrMapOvr>
    <a:masterClrMapping/>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Basic Infographic">
    <p:spTree>
      <p:nvGrpSpPr>
        <p:cNvPr id="1" name=""/>
        <p:cNvGrpSpPr/>
        <p:nvPr/>
      </p:nvGrpSpPr>
      <p:grpSpPr>
        <a:xfrm>
          <a:off x="0" y="0"/>
          <a:ext cx="0" cy="0"/>
          <a:chOff x="0" y="0"/>
          <a:chExt cx="0" cy="0"/>
        </a:xfrm>
      </p:grpSpPr>
      <p:sp>
        <p:nvSpPr>
          <p:cNvPr id="19" name="Rectangle 32"/>
          <p:cNvSpPr/>
          <p:nvPr userDrawn="1"/>
        </p:nvSpPr>
        <p:spPr>
          <a:xfrm>
            <a:off x="5457826" y="2906317"/>
            <a:ext cx="3154363" cy="1297781"/>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0" name="Rectangle 33"/>
          <p:cNvSpPr/>
          <p:nvPr userDrawn="1"/>
        </p:nvSpPr>
        <p:spPr>
          <a:xfrm>
            <a:off x="5457826" y="1059656"/>
            <a:ext cx="3154363" cy="17621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1" name="Rectangle 31"/>
          <p:cNvSpPr/>
          <p:nvPr userDrawn="1"/>
        </p:nvSpPr>
        <p:spPr>
          <a:xfrm>
            <a:off x="573088" y="2441972"/>
            <a:ext cx="3154362" cy="1762125"/>
          </a:xfrm>
          <a:prstGeom prst="rect">
            <a:avLst/>
          </a:prstGeom>
          <a:solidFill>
            <a:srgbClr val="9B36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2" name="Rectangle 30"/>
          <p:cNvSpPr/>
          <p:nvPr userDrawn="1"/>
        </p:nvSpPr>
        <p:spPr>
          <a:xfrm>
            <a:off x="573088" y="1059657"/>
            <a:ext cx="3154362" cy="1297781"/>
          </a:xfrm>
          <a:prstGeom prst="rect">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white"/>
              </a:solidFill>
            </a:endParaRPr>
          </a:p>
        </p:txBody>
      </p:sp>
      <p:sp>
        <p:nvSpPr>
          <p:cNvPr id="23" name="Rectangle 46"/>
          <p:cNvSpPr/>
          <p:nvPr userDrawn="1"/>
        </p:nvSpPr>
        <p:spPr>
          <a:xfrm>
            <a:off x="3811588" y="1059656"/>
            <a:ext cx="1562100" cy="3144441"/>
          </a:xfrm>
          <a:prstGeom prst="rect">
            <a:avLst/>
          </a:prstGeom>
          <a:solidFill>
            <a:srgbClr val="0155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IN" sz="1350">
              <a:solidFill>
                <a:prstClr val="black"/>
              </a:solidFill>
            </a:endParaRPr>
          </a:p>
        </p:txBody>
      </p:sp>
      <p:sp>
        <p:nvSpPr>
          <p:cNvPr id="79" name="Text Placeholder 2"/>
          <p:cNvSpPr>
            <a:spLocks noGrp="1"/>
          </p:cNvSpPr>
          <p:nvPr>
            <p:ph type="body" sz="quarter" idx="14"/>
          </p:nvPr>
        </p:nvSpPr>
        <p:spPr>
          <a:xfrm>
            <a:off x="1668100" y="2441741"/>
            <a:ext cx="2058591" cy="657709"/>
          </a:xfrm>
        </p:spPr>
        <p:txBody>
          <a:bodyPr anchor="ctr"/>
          <a:lstStyle>
            <a:lvl1pPr algn="l">
              <a:defRPr>
                <a:solidFill>
                  <a:schemeClr val="bg1"/>
                </a:solidFill>
              </a:defRPr>
            </a:lvl1pPr>
          </a:lstStyle>
          <a:p>
            <a:pPr lvl="0"/>
            <a:r>
              <a:rPr lang="en-US" dirty="0"/>
              <a:t>Click to edit Master text styles</a:t>
            </a:r>
          </a:p>
        </p:txBody>
      </p:sp>
      <p:sp>
        <p:nvSpPr>
          <p:cNvPr id="80" name="Text Placeholder 73"/>
          <p:cNvSpPr>
            <a:spLocks noGrp="1"/>
          </p:cNvSpPr>
          <p:nvPr>
            <p:ph type="body" sz="quarter" idx="15"/>
          </p:nvPr>
        </p:nvSpPr>
        <p:spPr>
          <a:xfrm>
            <a:off x="572734" y="2441774"/>
            <a:ext cx="1084681" cy="1761979"/>
          </a:xfrm>
        </p:spPr>
        <p:txBody>
          <a:bodyPr anchor="ctr">
            <a:noAutofit/>
          </a:bodyPr>
          <a:lstStyle>
            <a:lvl1pPr>
              <a:defRPr sz="2700" b="1">
                <a:solidFill>
                  <a:schemeClr val="bg1"/>
                </a:solidFill>
              </a:defRPr>
            </a:lvl1pPr>
          </a:lstStyle>
          <a:p>
            <a:pPr lvl="0"/>
            <a:r>
              <a:rPr lang="en-US" dirty="0"/>
              <a:t>Click</a:t>
            </a:r>
          </a:p>
        </p:txBody>
      </p:sp>
      <p:sp>
        <p:nvSpPr>
          <p:cNvPr id="81" name="Text Placeholder 2"/>
          <p:cNvSpPr>
            <a:spLocks noGrp="1"/>
          </p:cNvSpPr>
          <p:nvPr>
            <p:ph type="body" sz="quarter" idx="16"/>
          </p:nvPr>
        </p:nvSpPr>
        <p:spPr>
          <a:xfrm>
            <a:off x="1668100" y="3099439"/>
            <a:ext cx="2058591" cy="1104272"/>
          </a:xfrm>
        </p:spPr>
        <p:txBody>
          <a:bodyPr/>
          <a:lstStyle>
            <a:lvl1pPr algn="l">
              <a:defRPr sz="1050">
                <a:solidFill>
                  <a:schemeClr val="bg1"/>
                </a:solidFill>
              </a:defRPr>
            </a:lvl1pPr>
          </a:lstStyle>
          <a:p>
            <a:pPr lvl="0"/>
            <a:r>
              <a:rPr lang="en-US" dirty="0"/>
              <a:t>Click to edit Master text styles</a:t>
            </a:r>
          </a:p>
        </p:txBody>
      </p:sp>
      <p:sp>
        <p:nvSpPr>
          <p:cNvPr id="3" name="Text Placeholder 2"/>
          <p:cNvSpPr>
            <a:spLocks noGrp="1"/>
          </p:cNvSpPr>
          <p:nvPr>
            <p:ph type="body" sz="quarter" idx="11"/>
          </p:nvPr>
        </p:nvSpPr>
        <p:spPr>
          <a:xfrm>
            <a:off x="1668100" y="1059417"/>
            <a:ext cx="2058591" cy="486966"/>
          </a:xfrm>
        </p:spPr>
        <p:txBody>
          <a:bodyPr anchor="ctr"/>
          <a:lstStyle>
            <a:lvl1pPr algn="l">
              <a:defRPr>
                <a:solidFill>
                  <a:schemeClr val="bg1"/>
                </a:solidFill>
              </a:defRPr>
            </a:lvl1pPr>
          </a:lstStyle>
          <a:p>
            <a:pPr lvl="0"/>
            <a:r>
              <a:rPr lang="en-US" dirty="0"/>
              <a:t>Click to edit Master text styles</a:t>
            </a:r>
          </a:p>
        </p:txBody>
      </p:sp>
      <p:sp>
        <p:nvSpPr>
          <p:cNvPr id="5" name="Title Placeholder 10"/>
          <p:cNvSpPr>
            <a:spLocks noGrp="1"/>
          </p:cNvSpPr>
          <p:nvPr>
            <p:ph type="title"/>
          </p:nvPr>
        </p:nvSpPr>
        <p:spPr>
          <a:xfrm>
            <a:off x="0" y="141686"/>
            <a:ext cx="9144000" cy="404840"/>
          </a:xfrm>
          <a:prstGeom prst="rect">
            <a:avLst/>
          </a:prstGeom>
        </p:spPr>
        <p:txBody>
          <a:bodyPr rtlCol="0">
            <a:normAutofit/>
          </a:bodyPr>
          <a:lstStyle/>
          <a:p>
            <a:r>
              <a:rPr lang="en-US" dirty="0"/>
              <a:t>Click to edit Master title style</a:t>
            </a:r>
          </a:p>
        </p:txBody>
      </p:sp>
      <p:sp>
        <p:nvSpPr>
          <p:cNvPr id="8" name="Text Placeholder 7"/>
          <p:cNvSpPr>
            <a:spLocks noGrp="1"/>
          </p:cNvSpPr>
          <p:nvPr>
            <p:ph type="body" sz="quarter" idx="10"/>
          </p:nvPr>
        </p:nvSpPr>
        <p:spPr>
          <a:xfrm>
            <a:off x="0" y="546525"/>
            <a:ext cx="9144000" cy="685800"/>
          </a:xfrm>
        </p:spPr>
        <p:txBody>
          <a:bodyPr/>
          <a:lstStyle/>
          <a:p>
            <a:pPr lvl="0"/>
            <a:r>
              <a:rPr lang="en-US" dirty="0"/>
              <a:t>Click to edit Master text styles</a:t>
            </a:r>
          </a:p>
        </p:txBody>
      </p:sp>
      <p:sp>
        <p:nvSpPr>
          <p:cNvPr id="74" name="Text Placeholder 73"/>
          <p:cNvSpPr>
            <a:spLocks noGrp="1"/>
          </p:cNvSpPr>
          <p:nvPr>
            <p:ph type="body" sz="quarter" idx="12"/>
          </p:nvPr>
        </p:nvSpPr>
        <p:spPr>
          <a:xfrm>
            <a:off x="572734" y="1059451"/>
            <a:ext cx="1084681" cy="1304564"/>
          </a:xfrm>
        </p:spPr>
        <p:txBody>
          <a:bodyPr anchor="ctr">
            <a:noAutofit/>
          </a:bodyPr>
          <a:lstStyle>
            <a:lvl1pPr>
              <a:defRPr sz="2700" b="1">
                <a:solidFill>
                  <a:schemeClr val="bg1"/>
                </a:solidFill>
              </a:defRPr>
            </a:lvl1pPr>
          </a:lstStyle>
          <a:p>
            <a:pPr lvl="0"/>
            <a:r>
              <a:rPr lang="en-US" dirty="0"/>
              <a:t>Click</a:t>
            </a:r>
          </a:p>
        </p:txBody>
      </p:sp>
      <p:sp>
        <p:nvSpPr>
          <p:cNvPr id="75" name="Text Placeholder 2"/>
          <p:cNvSpPr>
            <a:spLocks noGrp="1"/>
          </p:cNvSpPr>
          <p:nvPr>
            <p:ph type="body" sz="quarter" idx="13"/>
          </p:nvPr>
        </p:nvSpPr>
        <p:spPr>
          <a:xfrm>
            <a:off x="1668100" y="1547697"/>
            <a:ext cx="2058591" cy="809543"/>
          </a:xfrm>
        </p:spPr>
        <p:txBody>
          <a:bodyPr/>
          <a:lstStyle>
            <a:lvl1pPr algn="l">
              <a:defRPr sz="1050">
                <a:solidFill>
                  <a:schemeClr val="bg1"/>
                </a:solidFill>
              </a:defRPr>
            </a:lvl1pPr>
          </a:lstStyle>
          <a:p>
            <a:pPr lvl="0"/>
            <a:r>
              <a:rPr lang="en-US" dirty="0"/>
              <a:t>Click to edit Master text styles</a:t>
            </a:r>
          </a:p>
        </p:txBody>
      </p:sp>
      <p:sp>
        <p:nvSpPr>
          <p:cNvPr id="82" name="Text Placeholder 73"/>
          <p:cNvSpPr>
            <a:spLocks noGrp="1"/>
          </p:cNvSpPr>
          <p:nvPr>
            <p:ph type="body" sz="quarter" idx="17"/>
          </p:nvPr>
        </p:nvSpPr>
        <p:spPr>
          <a:xfrm>
            <a:off x="3811427" y="1059451"/>
            <a:ext cx="1561735" cy="1304564"/>
          </a:xfrm>
        </p:spPr>
        <p:txBody>
          <a:bodyPr anchor="ctr">
            <a:normAutofit/>
          </a:bodyPr>
          <a:lstStyle>
            <a:lvl1pPr>
              <a:defRPr sz="2700" b="1">
                <a:solidFill>
                  <a:schemeClr val="bg1"/>
                </a:solidFill>
              </a:defRPr>
            </a:lvl1pPr>
          </a:lstStyle>
          <a:p>
            <a:pPr lvl="0"/>
            <a:r>
              <a:rPr lang="en-US" dirty="0"/>
              <a:t>Click</a:t>
            </a:r>
          </a:p>
        </p:txBody>
      </p:sp>
      <p:sp>
        <p:nvSpPr>
          <p:cNvPr id="83" name="Text Placeholder 2"/>
          <p:cNvSpPr>
            <a:spLocks noGrp="1"/>
          </p:cNvSpPr>
          <p:nvPr>
            <p:ph type="body" sz="quarter" idx="18"/>
          </p:nvPr>
        </p:nvSpPr>
        <p:spPr>
          <a:xfrm>
            <a:off x="3811218" y="2371971"/>
            <a:ext cx="1561917" cy="433583"/>
          </a:xfrm>
        </p:spPr>
        <p:txBody>
          <a:bodyPr anchor="ctr"/>
          <a:lstStyle>
            <a:lvl1pPr algn="ctr">
              <a:defRPr>
                <a:solidFill>
                  <a:schemeClr val="bg1"/>
                </a:solidFill>
              </a:defRPr>
            </a:lvl1pPr>
          </a:lstStyle>
          <a:p>
            <a:pPr lvl="0"/>
            <a:r>
              <a:rPr lang="en-US" dirty="0"/>
              <a:t>Click to edit Master text styles</a:t>
            </a:r>
          </a:p>
        </p:txBody>
      </p:sp>
      <p:sp>
        <p:nvSpPr>
          <p:cNvPr id="84" name="Text Placeholder 2"/>
          <p:cNvSpPr>
            <a:spLocks noGrp="1"/>
          </p:cNvSpPr>
          <p:nvPr>
            <p:ph type="body" sz="quarter" idx="19"/>
          </p:nvPr>
        </p:nvSpPr>
        <p:spPr>
          <a:xfrm>
            <a:off x="3811218" y="2813535"/>
            <a:ext cx="1561917" cy="1390176"/>
          </a:xfrm>
        </p:spPr>
        <p:txBody>
          <a:bodyPr/>
          <a:lstStyle>
            <a:lvl1pPr algn="ctr">
              <a:defRPr sz="1050">
                <a:solidFill>
                  <a:schemeClr val="bg1"/>
                </a:solidFill>
              </a:defRPr>
            </a:lvl1pPr>
          </a:lstStyle>
          <a:p>
            <a:pPr lvl="0"/>
            <a:r>
              <a:rPr lang="en-US" dirty="0"/>
              <a:t>Click to edit Master text styles</a:t>
            </a:r>
          </a:p>
        </p:txBody>
      </p:sp>
      <p:sp>
        <p:nvSpPr>
          <p:cNvPr id="85" name="Text Placeholder 2"/>
          <p:cNvSpPr>
            <a:spLocks noGrp="1"/>
          </p:cNvSpPr>
          <p:nvPr>
            <p:ph type="body" sz="quarter" idx="20"/>
          </p:nvPr>
        </p:nvSpPr>
        <p:spPr>
          <a:xfrm>
            <a:off x="6553456" y="1063793"/>
            <a:ext cx="2058591" cy="657709"/>
          </a:xfrm>
        </p:spPr>
        <p:txBody>
          <a:bodyPr anchor="ctr"/>
          <a:lstStyle>
            <a:lvl1pPr algn="l">
              <a:defRPr>
                <a:solidFill>
                  <a:schemeClr val="bg1"/>
                </a:solidFill>
              </a:defRPr>
            </a:lvl1pPr>
          </a:lstStyle>
          <a:p>
            <a:pPr lvl="0"/>
            <a:r>
              <a:rPr lang="en-US" dirty="0"/>
              <a:t>Click to edit Master text styles</a:t>
            </a:r>
          </a:p>
        </p:txBody>
      </p:sp>
      <p:sp>
        <p:nvSpPr>
          <p:cNvPr id="86" name="Text Placeholder 73"/>
          <p:cNvSpPr>
            <a:spLocks noGrp="1"/>
          </p:cNvSpPr>
          <p:nvPr>
            <p:ph type="body" sz="quarter" idx="21"/>
          </p:nvPr>
        </p:nvSpPr>
        <p:spPr>
          <a:xfrm>
            <a:off x="5458061" y="1063829"/>
            <a:ext cx="1084681" cy="1761979"/>
          </a:xfrm>
        </p:spPr>
        <p:txBody>
          <a:bodyPr anchor="ctr">
            <a:noAutofit/>
          </a:bodyPr>
          <a:lstStyle>
            <a:lvl1pPr>
              <a:defRPr sz="2700" b="1">
                <a:solidFill>
                  <a:schemeClr val="bg1"/>
                </a:solidFill>
              </a:defRPr>
            </a:lvl1pPr>
          </a:lstStyle>
          <a:p>
            <a:pPr lvl="0"/>
            <a:r>
              <a:rPr lang="en-US" dirty="0"/>
              <a:t>Click</a:t>
            </a:r>
          </a:p>
        </p:txBody>
      </p:sp>
      <p:sp>
        <p:nvSpPr>
          <p:cNvPr id="87" name="Text Placeholder 2"/>
          <p:cNvSpPr>
            <a:spLocks noGrp="1"/>
          </p:cNvSpPr>
          <p:nvPr>
            <p:ph type="body" sz="quarter" idx="22"/>
          </p:nvPr>
        </p:nvSpPr>
        <p:spPr>
          <a:xfrm>
            <a:off x="6553456" y="1721494"/>
            <a:ext cx="2058591" cy="1104272"/>
          </a:xfrm>
        </p:spPr>
        <p:txBody>
          <a:bodyPr/>
          <a:lstStyle>
            <a:lvl1pPr algn="l">
              <a:defRPr sz="1050">
                <a:solidFill>
                  <a:schemeClr val="bg1"/>
                </a:solidFill>
              </a:defRPr>
            </a:lvl1pPr>
          </a:lstStyle>
          <a:p>
            <a:pPr lvl="0"/>
            <a:r>
              <a:rPr lang="en-US" dirty="0"/>
              <a:t>Click to edit Master text styles</a:t>
            </a:r>
          </a:p>
        </p:txBody>
      </p:sp>
      <p:sp>
        <p:nvSpPr>
          <p:cNvPr id="88" name="Text Placeholder 2"/>
          <p:cNvSpPr>
            <a:spLocks noGrp="1"/>
          </p:cNvSpPr>
          <p:nvPr>
            <p:ph type="body" sz="quarter" idx="23"/>
          </p:nvPr>
        </p:nvSpPr>
        <p:spPr>
          <a:xfrm>
            <a:off x="6552859" y="2901854"/>
            <a:ext cx="2058591" cy="484015"/>
          </a:xfrm>
        </p:spPr>
        <p:txBody>
          <a:bodyPr anchor="ctr"/>
          <a:lstStyle>
            <a:lvl1pPr algn="l">
              <a:defRPr>
                <a:solidFill>
                  <a:schemeClr val="bg1"/>
                </a:solidFill>
              </a:defRPr>
            </a:lvl1pPr>
          </a:lstStyle>
          <a:p>
            <a:pPr lvl="0"/>
            <a:r>
              <a:rPr lang="en-US" dirty="0"/>
              <a:t>Click to edit Master text styles</a:t>
            </a:r>
          </a:p>
        </p:txBody>
      </p:sp>
      <p:sp>
        <p:nvSpPr>
          <p:cNvPr id="89" name="Text Placeholder 73"/>
          <p:cNvSpPr>
            <a:spLocks noGrp="1"/>
          </p:cNvSpPr>
          <p:nvPr>
            <p:ph type="body" sz="quarter" idx="24"/>
          </p:nvPr>
        </p:nvSpPr>
        <p:spPr>
          <a:xfrm>
            <a:off x="5457464" y="2901886"/>
            <a:ext cx="1084681" cy="1304564"/>
          </a:xfrm>
        </p:spPr>
        <p:txBody>
          <a:bodyPr anchor="ctr">
            <a:noAutofit/>
          </a:bodyPr>
          <a:lstStyle>
            <a:lvl1pPr>
              <a:defRPr sz="2700" b="1">
                <a:solidFill>
                  <a:schemeClr val="bg1"/>
                </a:solidFill>
              </a:defRPr>
            </a:lvl1pPr>
          </a:lstStyle>
          <a:p>
            <a:pPr lvl="0"/>
            <a:r>
              <a:rPr lang="en-US" dirty="0"/>
              <a:t>Click</a:t>
            </a:r>
          </a:p>
        </p:txBody>
      </p:sp>
      <p:sp>
        <p:nvSpPr>
          <p:cNvPr id="90" name="Text Placeholder 2"/>
          <p:cNvSpPr>
            <a:spLocks noGrp="1"/>
          </p:cNvSpPr>
          <p:nvPr>
            <p:ph type="body" sz="quarter" idx="25"/>
          </p:nvPr>
        </p:nvSpPr>
        <p:spPr>
          <a:xfrm>
            <a:off x="6552859" y="3390134"/>
            <a:ext cx="2058591" cy="809543"/>
          </a:xfrm>
        </p:spPr>
        <p:txBody>
          <a:bodyPr/>
          <a:lstStyle>
            <a:lvl1pPr algn="l">
              <a:defRPr sz="1050">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23598900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80">
                                          <p:stCondLst>
                                            <p:cond delay="0"/>
                                          </p:stCondLst>
                                        </p:cTn>
                                        <p:tgtEl>
                                          <p:spTgt spid="21"/>
                                        </p:tgtEl>
                                      </p:cBhvr>
                                    </p:animEffect>
                                    <p:anim calcmode="lin" valueType="num">
                                      <p:cBhvr>
                                        <p:cTn id="44"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49" dur="26">
                                          <p:stCondLst>
                                            <p:cond delay="650"/>
                                          </p:stCondLst>
                                        </p:cTn>
                                        <p:tgtEl>
                                          <p:spTgt spid="21"/>
                                        </p:tgtEl>
                                      </p:cBhvr>
                                      <p:to x="100000" y="60000"/>
                                    </p:animScale>
                                    <p:animScale>
                                      <p:cBhvr>
                                        <p:cTn id="50" dur="166" decel="50000">
                                          <p:stCondLst>
                                            <p:cond delay="676"/>
                                          </p:stCondLst>
                                        </p:cTn>
                                        <p:tgtEl>
                                          <p:spTgt spid="21"/>
                                        </p:tgtEl>
                                      </p:cBhvr>
                                      <p:to x="100000" y="100000"/>
                                    </p:animScale>
                                    <p:animScale>
                                      <p:cBhvr>
                                        <p:cTn id="51" dur="26">
                                          <p:stCondLst>
                                            <p:cond delay="1312"/>
                                          </p:stCondLst>
                                        </p:cTn>
                                        <p:tgtEl>
                                          <p:spTgt spid="21"/>
                                        </p:tgtEl>
                                      </p:cBhvr>
                                      <p:to x="100000" y="80000"/>
                                    </p:animScale>
                                    <p:animScale>
                                      <p:cBhvr>
                                        <p:cTn id="52" dur="166" decel="50000">
                                          <p:stCondLst>
                                            <p:cond delay="1338"/>
                                          </p:stCondLst>
                                        </p:cTn>
                                        <p:tgtEl>
                                          <p:spTgt spid="21"/>
                                        </p:tgtEl>
                                      </p:cBhvr>
                                      <p:to x="100000" y="100000"/>
                                    </p:animScale>
                                    <p:animScale>
                                      <p:cBhvr>
                                        <p:cTn id="53" dur="26">
                                          <p:stCondLst>
                                            <p:cond delay="1642"/>
                                          </p:stCondLst>
                                        </p:cTn>
                                        <p:tgtEl>
                                          <p:spTgt spid="21"/>
                                        </p:tgtEl>
                                      </p:cBhvr>
                                      <p:to x="100000" y="90000"/>
                                    </p:animScale>
                                    <p:animScale>
                                      <p:cBhvr>
                                        <p:cTn id="54" dur="166" decel="50000">
                                          <p:stCondLst>
                                            <p:cond delay="1668"/>
                                          </p:stCondLst>
                                        </p:cTn>
                                        <p:tgtEl>
                                          <p:spTgt spid="21"/>
                                        </p:tgtEl>
                                      </p:cBhvr>
                                      <p:to x="100000" y="100000"/>
                                    </p:animScale>
                                    <p:animScale>
                                      <p:cBhvr>
                                        <p:cTn id="55" dur="26">
                                          <p:stCondLst>
                                            <p:cond delay="1808"/>
                                          </p:stCondLst>
                                        </p:cTn>
                                        <p:tgtEl>
                                          <p:spTgt spid="21"/>
                                        </p:tgtEl>
                                      </p:cBhvr>
                                      <p:to x="100000" y="95000"/>
                                    </p:animScale>
                                    <p:animScale>
                                      <p:cBhvr>
                                        <p:cTn id="56" dur="166" decel="50000">
                                          <p:stCondLst>
                                            <p:cond delay="1834"/>
                                          </p:stCondLst>
                                        </p:cTn>
                                        <p:tgtEl>
                                          <p:spTgt spid="21"/>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down)">
                                      <p:cBhvr>
                                        <p:cTn id="61" dur="580">
                                          <p:stCondLst>
                                            <p:cond delay="0"/>
                                          </p:stCondLst>
                                        </p:cTn>
                                        <p:tgtEl>
                                          <p:spTgt spid="22"/>
                                        </p:tgtEl>
                                      </p:cBhvr>
                                    </p:animEffect>
                                    <p:anim calcmode="lin" valueType="num">
                                      <p:cBhvr>
                                        <p:cTn id="62"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67" dur="26">
                                          <p:stCondLst>
                                            <p:cond delay="650"/>
                                          </p:stCondLst>
                                        </p:cTn>
                                        <p:tgtEl>
                                          <p:spTgt spid="22"/>
                                        </p:tgtEl>
                                      </p:cBhvr>
                                      <p:to x="100000" y="60000"/>
                                    </p:animScale>
                                    <p:animScale>
                                      <p:cBhvr>
                                        <p:cTn id="68" dur="166" decel="50000">
                                          <p:stCondLst>
                                            <p:cond delay="676"/>
                                          </p:stCondLst>
                                        </p:cTn>
                                        <p:tgtEl>
                                          <p:spTgt spid="22"/>
                                        </p:tgtEl>
                                      </p:cBhvr>
                                      <p:to x="100000" y="100000"/>
                                    </p:animScale>
                                    <p:animScale>
                                      <p:cBhvr>
                                        <p:cTn id="69" dur="26">
                                          <p:stCondLst>
                                            <p:cond delay="1312"/>
                                          </p:stCondLst>
                                        </p:cTn>
                                        <p:tgtEl>
                                          <p:spTgt spid="22"/>
                                        </p:tgtEl>
                                      </p:cBhvr>
                                      <p:to x="100000" y="80000"/>
                                    </p:animScale>
                                    <p:animScale>
                                      <p:cBhvr>
                                        <p:cTn id="70" dur="166" decel="50000">
                                          <p:stCondLst>
                                            <p:cond delay="1338"/>
                                          </p:stCondLst>
                                        </p:cTn>
                                        <p:tgtEl>
                                          <p:spTgt spid="22"/>
                                        </p:tgtEl>
                                      </p:cBhvr>
                                      <p:to x="100000" y="100000"/>
                                    </p:animScale>
                                    <p:animScale>
                                      <p:cBhvr>
                                        <p:cTn id="71" dur="26">
                                          <p:stCondLst>
                                            <p:cond delay="1642"/>
                                          </p:stCondLst>
                                        </p:cTn>
                                        <p:tgtEl>
                                          <p:spTgt spid="22"/>
                                        </p:tgtEl>
                                      </p:cBhvr>
                                      <p:to x="100000" y="90000"/>
                                    </p:animScale>
                                    <p:animScale>
                                      <p:cBhvr>
                                        <p:cTn id="72" dur="166" decel="50000">
                                          <p:stCondLst>
                                            <p:cond delay="1668"/>
                                          </p:stCondLst>
                                        </p:cTn>
                                        <p:tgtEl>
                                          <p:spTgt spid="22"/>
                                        </p:tgtEl>
                                      </p:cBhvr>
                                      <p:to x="100000" y="100000"/>
                                    </p:animScale>
                                    <p:animScale>
                                      <p:cBhvr>
                                        <p:cTn id="73" dur="26">
                                          <p:stCondLst>
                                            <p:cond delay="1808"/>
                                          </p:stCondLst>
                                        </p:cTn>
                                        <p:tgtEl>
                                          <p:spTgt spid="22"/>
                                        </p:tgtEl>
                                      </p:cBhvr>
                                      <p:to x="100000" y="95000"/>
                                    </p:animScale>
                                    <p:animScale>
                                      <p:cBhvr>
                                        <p:cTn id="74" dur="166" decel="50000">
                                          <p:stCondLst>
                                            <p:cond delay="1834"/>
                                          </p:stCondLst>
                                        </p:cTn>
                                        <p:tgtEl>
                                          <p:spTgt spid="2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White">
    <p:spTree>
      <p:nvGrpSpPr>
        <p:cNvPr id="1" name=""/>
        <p:cNvGrpSpPr/>
        <p:nvPr/>
      </p:nvGrpSpPr>
      <p:grpSpPr>
        <a:xfrm>
          <a:off x="0" y="0"/>
          <a:ext cx="0" cy="0"/>
          <a:chOff x="0" y="0"/>
          <a:chExt cx="0" cy="0"/>
        </a:xfrm>
      </p:grpSpPr>
      <p:sp>
        <p:nvSpPr>
          <p:cNvPr id="18" name="Picture Placeholder 3"/>
          <p:cNvSpPr>
            <a:spLocks noGrp="1"/>
          </p:cNvSpPr>
          <p:nvPr>
            <p:ph type="pic" sz="quarter" idx="17"/>
          </p:nvPr>
        </p:nvSpPr>
        <p:spPr>
          <a:xfrm>
            <a:off x="6324011" y="1062272"/>
            <a:ext cx="1910953" cy="1914525"/>
          </a:xfrm>
          <a:prstGeom prst="ellipse">
            <a:avLst/>
          </a:prstGeom>
        </p:spPr>
        <p:txBody>
          <a:bodyPr rtlCol="0">
            <a:noAutofit/>
          </a:bodyPr>
          <a:lstStyle/>
          <a:p>
            <a:pPr lvl="0"/>
            <a:endParaRPr lang="en-US" noProof="0"/>
          </a:p>
        </p:txBody>
      </p:sp>
      <p:sp>
        <p:nvSpPr>
          <p:cNvPr id="16" name="Picture Placeholder 3"/>
          <p:cNvSpPr>
            <a:spLocks noGrp="1"/>
          </p:cNvSpPr>
          <p:nvPr>
            <p:ph type="pic" sz="quarter" idx="15"/>
          </p:nvPr>
        </p:nvSpPr>
        <p:spPr>
          <a:xfrm>
            <a:off x="3615167" y="1062272"/>
            <a:ext cx="1910953" cy="1914525"/>
          </a:xfrm>
          <a:prstGeom prst="ellipse">
            <a:avLst/>
          </a:prstGeom>
        </p:spPr>
        <p:txBody>
          <a:bodyPr rtlCol="0">
            <a:noAutofit/>
          </a:bodyPr>
          <a:lstStyle/>
          <a:p>
            <a:pPr lvl="0"/>
            <a:endParaRPr lang="en-US" noProof="0"/>
          </a:p>
        </p:txBody>
      </p:sp>
      <p:sp>
        <p:nvSpPr>
          <p:cNvPr id="4" name="Picture Placeholder 3"/>
          <p:cNvSpPr>
            <a:spLocks noGrp="1"/>
          </p:cNvSpPr>
          <p:nvPr>
            <p:ph type="pic" sz="quarter" idx="14"/>
          </p:nvPr>
        </p:nvSpPr>
        <p:spPr>
          <a:xfrm>
            <a:off x="906101" y="1062272"/>
            <a:ext cx="1910953" cy="1914525"/>
          </a:xfrm>
          <a:prstGeom prst="ellipse">
            <a:avLst/>
          </a:prstGeom>
        </p:spPr>
        <p:txBody>
          <a:bodyPr rtlCol="0">
            <a:noAutofit/>
          </a:bodyPr>
          <a:lstStyle/>
          <a:p>
            <a:pPr lvl="0"/>
            <a:endParaRPr lang="en-US" noProof="0"/>
          </a:p>
        </p:txBody>
      </p:sp>
      <p:sp>
        <p:nvSpPr>
          <p:cNvPr id="3" name="Content Placeholder 2"/>
          <p:cNvSpPr>
            <a:spLocks noGrp="1"/>
          </p:cNvSpPr>
          <p:nvPr>
            <p:ph idx="1"/>
          </p:nvPr>
        </p:nvSpPr>
        <p:spPr>
          <a:xfrm>
            <a:off x="527469"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6"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3" name="Content Placeholder 2"/>
          <p:cNvSpPr>
            <a:spLocks noGrp="1"/>
          </p:cNvSpPr>
          <p:nvPr>
            <p:ph idx="24"/>
          </p:nvPr>
        </p:nvSpPr>
        <p:spPr>
          <a:xfrm>
            <a:off x="3236741"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4" name="Content Placeholder 2"/>
          <p:cNvSpPr>
            <a:spLocks noGrp="1"/>
          </p:cNvSpPr>
          <p:nvPr>
            <p:ph idx="25"/>
          </p:nvPr>
        </p:nvSpPr>
        <p:spPr>
          <a:xfrm>
            <a:off x="5938125" y="3111812"/>
            <a:ext cx="2667378"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1302801927"/>
      </p:ext>
    </p:extLst>
  </p:cSld>
  <p:clrMapOvr>
    <a:masterClrMapping/>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Blue">
    <p:spTree>
      <p:nvGrpSpPr>
        <p:cNvPr id="1" name=""/>
        <p:cNvGrpSpPr/>
        <p:nvPr/>
      </p:nvGrpSpPr>
      <p:grpSpPr>
        <a:xfrm>
          <a:off x="0" y="0"/>
          <a:ext cx="0" cy="0"/>
          <a:chOff x="0" y="0"/>
          <a:chExt cx="0" cy="0"/>
        </a:xfrm>
      </p:grpSpPr>
      <p:sp>
        <p:nvSpPr>
          <p:cNvPr id="13" name="Rectangle 1"/>
          <p:cNvSpPr/>
          <p:nvPr userDrawn="1"/>
        </p:nvSpPr>
        <p:spPr>
          <a:xfrm>
            <a:off x="804863" y="903685"/>
            <a:ext cx="2119312"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14" name="Rectangle 13"/>
          <p:cNvSpPr/>
          <p:nvPr userDrawn="1"/>
        </p:nvSpPr>
        <p:spPr>
          <a:xfrm>
            <a:off x="3509963" y="903685"/>
            <a:ext cx="2120900"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15" name="Rectangle 14"/>
          <p:cNvSpPr/>
          <p:nvPr userDrawn="1"/>
        </p:nvSpPr>
        <p:spPr>
          <a:xfrm>
            <a:off x="6211888" y="903685"/>
            <a:ext cx="2119312" cy="3365897"/>
          </a:xfrm>
          <a:prstGeom prst="rect">
            <a:avLst/>
          </a:prstGeom>
          <a:solidFill>
            <a:srgbClr val="0097D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a:solidFill>
                <a:prstClr val="white"/>
              </a:solidFill>
            </a:endParaRPr>
          </a:p>
        </p:txBody>
      </p:sp>
      <p:sp>
        <p:nvSpPr>
          <p:cNvPr id="4" name="Picture Placeholder 3"/>
          <p:cNvSpPr>
            <a:spLocks noGrp="1"/>
          </p:cNvSpPr>
          <p:nvPr>
            <p:ph type="pic" sz="quarter" idx="14"/>
          </p:nvPr>
        </p:nvSpPr>
        <p:spPr>
          <a:xfrm>
            <a:off x="906101" y="1062272"/>
            <a:ext cx="1910953" cy="1914525"/>
          </a:xfrm>
          <a:prstGeom prst="ellipse">
            <a:avLst/>
          </a:prstGeom>
          <a:solidFill>
            <a:srgbClr val="0097DC"/>
          </a:solidFill>
        </p:spPr>
        <p:txBody>
          <a:bodyPr rtlCol="0">
            <a:noAutofit/>
          </a:bodyPr>
          <a:lstStyle/>
          <a:p>
            <a:pPr lvl="0"/>
            <a:endParaRPr lang="en-US" noProof="0"/>
          </a:p>
        </p:txBody>
      </p:sp>
      <p:sp>
        <p:nvSpPr>
          <p:cNvPr id="18" name="Picture Placeholder 3"/>
          <p:cNvSpPr>
            <a:spLocks noGrp="1"/>
          </p:cNvSpPr>
          <p:nvPr>
            <p:ph type="pic" sz="quarter" idx="17"/>
          </p:nvPr>
        </p:nvSpPr>
        <p:spPr>
          <a:xfrm>
            <a:off x="6324011" y="1062272"/>
            <a:ext cx="1910953" cy="1914525"/>
          </a:xfrm>
          <a:prstGeom prst="ellipse">
            <a:avLst/>
          </a:prstGeom>
        </p:spPr>
        <p:txBody>
          <a:bodyPr rtlCol="0">
            <a:noAutofit/>
          </a:bodyPr>
          <a:lstStyle/>
          <a:p>
            <a:pPr lvl="0"/>
            <a:endParaRPr lang="en-US" noProof="0"/>
          </a:p>
        </p:txBody>
      </p:sp>
      <p:sp>
        <p:nvSpPr>
          <p:cNvPr id="16" name="Picture Placeholder 3"/>
          <p:cNvSpPr>
            <a:spLocks noGrp="1"/>
          </p:cNvSpPr>
          <p:nvPr>
            <p:ph type="pic" sz="quarter" idx="15"/>
          </p:nvPr>
        </p:nvSpPr>
        <p:spPr>
          <a:xfrm>
            <a:off x="3615167" y="1062272"/>
            <a:ext cx="1910953" cy="1914525"/>
          </a:xfrm>
          <a:prstGeom prst="ellipse">
            <a:avLst/>
          </a:prstGeom>
        </p:spPr>
        <p:txBody>
          <a:bodyPr rtlCol="0">
            <a:noAutofit/>
          </a:bodyPr>
          <a:lstStyle/>
          <a:p>
            <a:pPr lvl="0"/>
            <a:endParaRPr lang="en-US" noProof="0"/>
          </a:p>
        </p:txBody>
      </p:sp>
      <p:sp>
        <p:nvSpPr>
          <p:cNvPr id="3" name="Content Placeholder 2"/>
          <p:cNvSpPr>
            <a:spLocks noGrp="1"/>
          </p:cNvSpPr>
          <p:nvPr>
            <p:ph idx="1"/>
          </p:nvPr>
        </p:nvSpPr>
        <p:spPr>
          <a:xfrm>
            <a:off x="905511"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3" name="Content Placeholder 2"/>
          <p:cNvSpPr>
            <a:spLocks noGrp="1"/>
          </p:cNvSpPr>
          <p:nvPr>
            <p:ph idx="18"/>
          </p:nvPr>
        </p:nvSpPr>
        <p:spPr>
          <a:xfrm>
            <a:off x="3614783"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4" name="Content Placeholder 2"/>
          <p:cNvSpPr>
            <a:spLocks noGrp="1"/>
          </p:cNvSpPr>
          <p:nvPr>
            <p:ph idx="19"/>
          </p:nvPr>
        </p:nvSpPr>
        <p:spPr>
          <a:xfrm>
            <a:off x="6323968" y="3111812"/>
            <a:ext cx="1911294" cy="459051"/>
          </a:xfrm>
          <a:prstGeom prst="rect">
            <a:avLst/>
          </a:prstGeom>
        </p:spPr>
        <p:txBody>
          <a:bodyPr spcCol="274320"/>
          <a:lstStyle>
            <a:lvl1pPr marL="0" algn="ctr" defTabSz="685800" rtl="0" eaLnBrk="1" latinLnBrk="0" hangingPunct="1">
              <a:defRPr lang="en-US" sz="150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6"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350" b="0" kern="1200" cap="none" baseline="0" dirty="0" smtClean="0">
                <a:solidFill>
                  <a:schemeClr val="bg1"/>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3208363242"/>
      </p:ext>
    </p:extLst>
  </p:cSld>
  <p:clrMapOvr>
    <a:masterClrMapping/>
  </p:clrMapOvr>
  <p:transition>
    <p:fade/>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userDrawn="1">
  <p:cSld name="Three Column Pictures - Square">
    <p:spTree>
      <p:nvGrpSpPr>
        <p:cNvPr id="1" name=""/>
        <p:cNvGrpSpPr/>
        <p:nvPr/>
      </p:nvGrpSpPr>
      <p:grpSpPr>
        <a:xfrm>
          <a:off x="0" y="0"/>
          <a:ext cx="0" cy="0"/>
          <a:chOff x="0" y="0"/>
          <a:chExt cx="0" cy="0"/>
        </a:xfrm>
      </p:grpSpPr>
      <p:sp>
        <p:nvSpPr>
          <p:cNvPr id="13" name="Content Placeholder 2"/>
          <p:cNvSpPr>
            <a:spLocks noGrp="1"/>
          </p:cNvSpPr>
          <p:nvPr>
            <p:ph idx="24"/>
          </p:nvPr>
        </p:nvSpPr>
        <p:spPr>
          <a:xfrm>
            <a:off x="3614569"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4" name="Content Placeholder 2"/>
          <p:cNvSpPr>
            <a:spLocks noGrp="1"/>
          </p:cNvSpPr>
          <p:nvPr>
            <p:ph idx="25"/>
          </p:nvPr>
        </p:nvSpPr>
        <p:spPr>
          <a:xfrm>
            <a:off x="6316167"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5" name="Picture Placeholder 3"/>
          <p:cNvSpPr>
            <a:spLocks noGrp="1"/>
          </p:cNvSpPr>
          <p:nvPr>
            <p:ph type="pic" sz="quarter" idx="17"/>
          </p:nvPr>
        </p:nvSpPr>
        <p:spPr>
          <a:xfrm>
            <a:off x="6324011" y="1062272"/>
            <a:ext cx="1910953" cy="1914525"/>
          </a:xfrm>
          <a:prstGeom prst="rect">
            <a:avLst/>
          </a:prstGeom>
        </p:spPr>
        <p:txBody>
          <a:bodyPr rtlCol="0">
            <a:noAutofit/>
          </a:bodyPr>
          <a:lstStyle/>
          <a:p>
            <a:pPr lvl="0"/>
            <a:endParaRPr lang="en-US" noProof="0"/>
          </a:p>
        </p:txBody>
      </p:sp>
      <p:sp>
        <p:nvSpPr>
          <p:cNvPr id="6" name="Picture Placeholder 3"/>
          <p:cNvSpPr>
            <a:spLocks noGrp="1"/>
          </p:cNvSpPr>
          <p:nvPr>
            <p:ph type="pic" sz="quarter" idx="15"/>
          </p:nvPr>
        </p:nvSpPr>
        <p:spPr>
          <a:xfrm>
            <a:off x="3615167" y="1062272"/>
            <a:ext cx="1910953" cy="1914525"/>
          </a:xfrm>
          <a:prstGeom prst="rect">
            <a:avLst/>
          </a:prstGeom>
        </p:spPr>
        <p:txBody>
          <a:bodyPr rtlCol="0">
            <a:noAutofit/>
          </a:bodyPr>
          <a:lstStyle/>
          <a:p>
            <a:pPr lvl="0"/>
            <a:endParaRPr lang="en-US" noProof="0"/>
          </a:p>
        </p:txBody>
      </p:sp>
      <p:sp>
        <p:nvSpPr>
          <p:cNvPr id="7" name="Picture Placeholder 3"/>
          <p:cNvSpPr>
            <a:spLocks noGrp="1"/>
          </p:cNvSpPr>
          <p:nvPr>
            <p:ph type="pic" sz="quarter" idx="14"/>
          </p:nvPr>
        </p:nvSpPr>
        <p:spPr>
          <a:xfrm>
            <a:off x="906101" y="1062272"/>
            <a:ext cx="1910953" cy="1914525"/>
          </a:xfrm>
          <a:prstGeom prst="rect">
            <a:avLst/>
          </a:prstGeom>
        </p:spPr>
        <p:txBody>
          <a:bodyPr rtlCol="0">
            <a:noAutofit/>
          </a:bodyPr>
          <a:lstStyle/>
          <a:p>
            <a:pPr lvl="0"/>
            <a:endParaRPr lang="en-US" noProof="0"/>
          </a:p>
        </p:txBody>
      </p:sp>
      <p:sp>
        <p:nvSpPr>
          <p:cNvPr id="8" name="Content Placeholder 2"/>
          <p:cNvSpPr>
            <a:spLocks noGrp="1"/>
          </p:cNvSpPr>
          <p:nvPr>
            <p:ph idx="1"/>
          </p:nvPr>
        </p:nvSpPr>
        <p:spPr>
          <a:xfrm>
            <a:off x="905511" y="3084809"/>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9" name="Content Placeholder 2"/>
          <p:cNvSpPr>
            <a:spLocks noGrp="1"/>
          </p:cNvSpPr>
          <p:nvPr>
            <p:ph idx="21"/>
          </p:nvPr>
        </p:nvSpPr>
        <p:spPr>
          <a:xfrm>
            <a:off x="3614783"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0" name="Content Placeholder 2"/>
          <p:cNvSpPr>
            <a:spLocks noGrp="1"/>
          </p:cNvSpPr>
          <p:nvPr>
            <p:ph idx="22"/>
          </p:nvPr>
        </p:nvSpPr>
        <p:spPr>
          <a:xfrm>
            <a:off x="913398"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1" name="Content Placeholder 2"/>
          <p:cNvSpPr>
            <a:spLocks noGrp="1"/>
          </p:cNvSpPr>
          <p:nvPr>
            <p:ph idx="23"/>
          </p:nvPr>
        </p:nvSpPr>
        <p:spPr>
          <a:xfrm>
            <a:off x="6316167"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2"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Tree>
    <p:extLst>
      <p:ext uri="{BB962C8B-B14F-4D97-AF65-F5344CB8AC3E}">
        <p14:creationId xmlns:p14="http://schemas.microsoft.com/office/powerpoint/2010/main" val="3777952697"/>
      </p:ext>
    </p:extLst>
  </p:cSld>
  <p:clrMapOvr>
    <a:masterClrMapping/>
  </p:clrMapOvr>
  <p:transition>
    <p:fade/>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Globe Graphic">
    <p:spTree>
      <p:nvGrpSpPr>
        <p:cNvPr id="1" name=""/>
        <p:cNvGrpSpPr/>
        <p:nvPr/>
      </p:nvGrpSpPr>
      <p:grpSpPr>
        <a:xfrm>
          <a:off x="0" y="0"/>
          <a:ext cx="0" cy="0"/>
          <a:chOff x="0" y="0"/>
          <a:chExt cx="0" cy="0"/>
        </a:xfrm>
      </p:grpSpPr>
      <p:sp>
        <p:nvSpPr>
          <p:cNvPr id="9" name="Oval 114"/>
          <p:cNvSpPr>
            <a:spLocks noChangeArrowheads="1"/>
          </p:cNvSpPr>
          <p:nvPr userDrawn="1"/>
        </p:nvSpPr>
        <p:spPr bwMode="invGray">
          <a:xfrm>
            <a:off x="2195513" y="1204913"/>
            <a:ext cx="582612"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0" name="Oval 114"/>
          <p:cNvSpPr>
            <a:spLocks noChangeArrowheads="1"/>
          </p:cNvSpPr>
          <p:nvPr userDrawn="1"/>
        </p:nvSpPr>
        <p:spPr bwMode="invGray">
          <a:xfrm>
            <a:off x="2195513" y="3212306"/>
            <a:ext cx="582612" cy="582216"/>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1" name="Oval 114"/>
          <p:cNvSpPr>
            <a:spLocks noChangeArrowheads="1"/>
          </p:cNvSpPr>
          <p:nvPr userDrawn="1"/>
        </p:nvSpPr>
        <p:spPr bwMode="invGray">
          <a:xfrm>
            <a:off x="1979614" y="2208610"/>
            <a:ext cx="581025"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2" name="Oval 114"/>
          <p:cNvSpPr>
            <a:spLocks noChangeArrowheads="1"/>
          </p:cNvSpPr>
          <p:nvPr userDrawn="1"/>
        </p:nvSpPr>
        <p:spPr bwMode="invGray">
          <a:xfrm rot="10800000">
            <a:off x="6354764" y="3252788"/>
            <a:ext cx="581025" cy="58102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19" name="Oval 114"/>
          <p:cNvSpPr>
            <a:spLocks noChangeArrowheads="1"/>
          </p:cNvSpPr>
          <p:nvPr userDrawn="1"/>
        </p:nvSpPr>
        <p:spPr bwMode="invGray">
          <a:xfrm rot="10800000">
            <a:off x="6354764" y="1244204"/>
            <a:ext cx="581025" cy="582215"/>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0" name="Oval 114"/>
          <p:cNvSpPr>
            <a:spLocks noChangeArrowheads="1"/>
          </p:cNvSpPr>
          <p:nvPr userDrawn="1"/>
        </p:nvSpPr>
        <p:spPr bwMode="invGray">
          <a:xfrm rot="10800000">
            <a:off x="6577014" y="2247900"/>
            <a:ext cx="581025" cy="582216"/>
          </a:xfrm>
          <a:prstGeom prst="ellipse">
            <a:avLst/>
          </a:prstGeom>
          <a:solidFill>
            <a:srgbClr val="0097DC"/>
          </a:solidFill>
          <a:ln>
            <a:solidFill>
              <a:srgbClr val="01559F"/>
            </a:solid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grpSp>
        <p:nvGrpSpPr>
          <p:cNvPr id="21" name="Group 8"/>
          <p:cNvGrpSpPr>
            <a:grpSpLocks/>
          </p:cNvGrpSpPr>
          <p:nvPr userDrawn="1"/>
        </p:nvGrpSpPr>
        <p:grpSpPr bwMode="auto">
          <a:xfrm>
            <a:off x="3101975" y="1032272"/>
            <a:ext cx="2933700" cy="2933700"/>
            <a:chOff x="4136060" y="1376574"/>
            <a:chExt cx="3911600" cy="3911600"/>
          </a:xfrm>
        </p:grpSpPr>
        <p:sp>
          <p:nvSpPr>
            <p:cNvPr id="22" name="Oval 6"/>
            <p:cNvSpPr>
              <a:spLocks noChangeArrowheads="1"/>
            </p:cNvSpPr>
            <p:nvPr/>
          </p:nvSpPr>
          <p:spPr bwMode="auto">
            <a:xfrm>
              <a:off x="4136060" y="1376574"/>
              <a:ext cx="3911600" cy="3911600"/>
            </a:xfrm>
            <a:prstGeom prst="ellipse">
              <a:avLst/>
            </a:prstGeom>
            <a:solidFill>
              <a:srgbClr val="0097DC"/>
            </a:solidFill>
            <a:ln>
              <a:noFill/>
            </a:ln>
            <a:extLst>
              <a:ext uri="{91240B29-F687-4F45-9708-019B960494DF}">
                <a14:hiddenLine xmlns:a14="http://schemas.microsoft.com/office/drawing/2010/main" w="28575">
                  <a:solidFill>
                    <a:srgbClr val="000000"/>
                  </a:solidFill>
                  <a:round/>
                  <a:headEnd/>
                  <a:tailEnd/>
                </a14:hiddenLine>
              </a:ext>
            </a:extLst>
          </p:spPr>
          <p:txBody>
            <a:bodyPr lIns="121920" tIns="60960" rIns="121920" bIns="609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en-US" altLang="zh-CN" sz="1350">
                <a:solidFill>
                  <a:srgbClr val="000000"/>
                </a:solidFill>
                <a:latin typeface="Calibri" panose="020F0502020204030204" pitchFamily="34" charset="0"/>
              </a:endParaRPr>
            </a:p>
          </p:txBody>
        </p:sp>
        <p:sp>
          <p:nvSpPr>
            <p:cNvPr id="23" name="Freeform 7"/>
            <p:cNvSpPr>
              <a:spLocks noEditPoints="1"/>
            </p:cNvSpPr>
            <p:nvPr/>
          </p:nvSpPr>
          <p:spPr bwMode="auto">
            <a:xfrm>
              <a:off x="4153052" y="1392449"/>
              <a:ext cx="3883025" cy="3813175"/>
            </a:xfrm>
            <a:custGeom>
              <a:avLst/>
              <a:gdLst>
                <a:gd name="T0" fmla="*/ 2147483647 w 553"/>
                <a:gd name="T1" fmla="*/ 2147483647 h 543"/>
                <a:gd name="T2" fmla="*/ 2147483647 w 553"/>
                <a:gd name="T3" fmla="*/ 2147483647 h 543"/>
                <a:gd name="T4" fmla="*/ 2147483647 w 553"/>
                <a:gd name="T5" fmla="*/ 2147483647 h 543"/>
                <a:gd name="T6" fmla="*/ 2147483647 w 553"/>
                <a:gd name="T7" fmla="*/ 2147483647 h 543"/>
                <a:gd name="T8" fmla="*/ 2147483647 w 553"/>
                <a:gd name="T9" fmla="*/ 2147483647 h 543"/>
                <a:gd name="T10" fmla="*/ 2147483647 w 553"/>
                <a:gd name="T11" fmla="*/ 2147483647 h 543"/>
                <a:gd name="T12" fmla="*/ 2147483647 w 553"/>
                <a:gd name="T13" fmla="*/ 2147483647 h 543"/>
                <a:gd name="T14" fmla="*/ 2147483647 w 553"/>
                <a:gd name="T15" fmla="*/ 2147483647 h 543"/>
                <a:gd name="T16" fmla="*/ 2147483647 w 553"/>
                <a:gd name="T17" fmla="*/ 2147483647 h 543"/>
                <a:gd name="T18" fmla="*/ 2147483647 w 553"/>
                <a:gd name="T19" fmla="*/ 2147483647 h 543"/>
                <a:gd name="T20" fmla="*/ 2147483647 w 553"/>
                <a:gd name="T21" fmla="*/ 2147483647 h 543"/>
                <a:gd name="T22" fmla="*/ 2147483647 w 553"/>
                <a:gd name="T23" fmla="*/ 2147483647 h 543"/>
                <a:gd name="T24" fmla="*/ 2147483647 w 553"/>
                <a:gd name="T25" fmla="*/ 2147483647 h 543"/>
                <a:gd name="T26" fmla="*/ 2147483647 w 553"/>
                <a:gd name="T27" fmla="*/ 2147483647 h 543"/>
                <a:gd name="T28" fmla="*/ 2147483647 w 553"/>
                <a:gd name="T29" fmla="*/ 2147483647 h 543"/>
                <a:gd name="T30" fmla="*/ 2147483647 w 553"/>
                <a:gd name="T31" fmla="*/ 2147483647 h 543"/>
                <a:gd name="T32" fmla="*/ 2147483647 w 553"/>
                <a:gd name="T33" fmla="*/ 2147483647 h 543"/>
                <a:gd name="T34" fmla="*/ 2147483647 w 553"/>
                <a:gd name="T35" fmla="*/ 2147483647 h 543"/>
                <a:gd name="T36" fmla="*/ 2147483647 w 553"/>
                <a:gd name="T37" fmla="*/ 2147483647 h 543"/>
                <a:gd name="T38" fmla="*/ 2147483647 w 553"/>
                <a:gd name="T39" fmla="*/ 2147483647 h 543"/>
                <a:gd name="T40" fmla="*/ 2147483647 w 553"/>
                <a:gd name="T41" fmla="*/ 2147483647 h 543"/>
                <a:gd name="T42" fmla="*/ 2147483647 w 553"/>
                <a:gd name="T43" fmla="*/ 2147483647 h 543"/>
                <a:gd name="T44" fmla="*/ 2147483647 w 553"/>
                <a:gd name="T45" fmla="*/ 2147483647 h 543"/>
                <a:gd name="T46" fmla="*/ 2147483647 w 553"/>
                <a:gd name="T47" fmla="*/ 2147483647 h 543"/>
                <a:gd name="T48" fmla="*/ 2147483647 w 553"/>
                <a:gd name="T49" fmla="*/ 2147483647 h 543"/>
                <a:gd name="T50" fmla="*/ 2147483647 w 553"/>
                <a:gd name="T51" fmla="*/ 2147483647 h 543"/>
                <a:gd name="T52" fmla="*/ 2147483647 w 553"/>
                <a:gd name="T53" fmla="*/ 2147483647 h 543"/>
                <a:gd name="T54" fmla="*/ 2147483647 w 553"/>
                <a:gd name="T55" fmla="*/ 2147483647 h 543"/>
                <a:gd name="T56" fmla="*/ 2147483647 w 553"/>
                <a:gd name="T57" fmla="*/ 2147483647 h 543"/>
                <a:gd name="T58" fmla="*/ 2147483647 w 553"/>
                <a:gd name="T59" fmla="*/ 2147483647 h 543"/>
                <a:gd name="T60" fmla="*/ 2147483647 w 553"/>
                <a:gd name="T61" fmla="*/ 2147483647 h 543"/>
                <a:gd name="T62" fmla="*/ 2147483647 w 553"/>
                <a:gd name="T63" fmla="*/ 2147483647 h 543"/>
                <a:gd name="T64" fmla="*/ 2147483647 w 553"/>
                <a:gd name="T65" fmla="*/ 2147483647 h 543"/>
                <a:gd name="T66" fmla="*/ 2147483647 w 553"/>
                <a:gd name="T67" fmla="*/ 2147483647 h 543"/>
                <a:gd name="T68" fmla="*/ 2147483647 w 553"/>
                <a:gd name="T69" fmla="*/ 2147483647 h 543"/>
                <a:gd name="T70" fmla="*/ 2147483647 w 553"/>
                <a:gd name="T71" fmla="*/ 2147483647 h 543"/>
                <a:gd name="T72" fmla="*/ 2147483647 w 553"/>
                <a:gd name="T73" fmla="*/ 2147483647 h 543"/>
                <a:gd name="T74" fmla="*/ 2147483647 w 553"/>
                <a:gd name="T75" fmla="*/ 2147483647 h 543"/>
                <a:gd name="T76" fmla="*/ 2147483647 w 553"/>
                <a:gd name="T77" fmla="*/ 2147483647 h 543"/>
                <a:gd name="T78" fmla="*/ 2147483647 w 553"/>
                <a:gd name="T79" fmla="*/ 2147483647 h 543"/>
                <a:gd name="T80" fmla="*/ 2147483647 w 553"/>
                <a:gd name="T81" fmla="*/ 2147483647 h 543"/>
                <a:gd name="T82" fmla="*/ 2147483647 w 553"/>
                <a:gd name="T83" fmla="*/ 2147483647 h 543"/>
                <a:gd name="T84" fmla="*/ 2147483647 w 553"/>
                <a:gd name="T85" fmla="*/ 2147483647 h 543"/>
                <a:gd name="T86" fmla="*/ 2147483647 w 553"/>
                <a:gd name="T87" fmla="*/ 2147483647 h 543"/>
                <a:gd name="T88" fmla="*/ 2147483647 w 553"/>
                <a:gd name="T89" fmla="*/ 2147483647 h 543"/>
                <a:gd name="T90" fmla="*/ 2147483647 w 553"/>
                <a:gd name="T91" fmla="*/ 2147483647 h 543"/>
                <a:gd name="T92" fmla="*/ 2147483647 w 553"/>
                <a:gd name="T93" fmla="*/ 2147483647 h 543"/>
                <a:gd name="T94" fmla="*/ 2147483647 w 553"/>
                <a:gd name="T95" fmla="*/ 2147483647 h 543"/>
                <a:gd name="T96" fmla="*/ 2147483647 w 553"/>
                <a:gd name="T97" fmla="*/ 2147483647 h 543"/>
                <a:gd name="T98" fmla="*/ 2147483647 w 553"/>
                <a:gd name="T99" fmla="*/ 2147483647 h 543"/>
                <a:gd name="T100" fmla="*/ 2147483647 w 553"/>
                <a:gd name="T101" fmla="*/ 2147483647 h 543"/>
                <a:gd name="T102" fmla="*/ 2147483647 w 553"/>
                <a:gd name="T103" fmla="*/ 2147483647 h 543"/>
                <a:gd name="T104" fmla="*/ 2147483647 w 553"/>
                <a:gd name="T105" fmla="*/ 2147483647 h 543"/>
                <a:gd name="T106" fmla="*/ 2147483647 w 553"/>
                <a:gd name="T107" fmla="*/ 2147483647 h 543"/>
                <a:gd name="T108" fmla="*/ 2147483647 w 553"/>
                <a:gd name="T109" fmla="*/ 2147483647 h 543"/>
                <a:gd name="T110" fmla="*/ 2147483647 w 553"/>
                <a:gd name="T111" fmla="*/ 2147483647 h 543"/>
                <a:gd name="T112" fmla="*/ 2147483647 w 553"/>
                <a:gd name="T113" fmla="*/ 2147483647 h 543"/>
                <a:gd name="T114" fmla="*/ 2147483647 w 553"/>
                <a:gd name="T115" fmla="*/ 2147483647 h 543"/>
                <a:gd name="T116" fmla="*/ 2147483647 w 553"/>
                <a:gd name="T117" fmla="*/ 2147483647 h 543"/>
                <a:gd name="T118" fmla="*/ 2147483647 w 553"/>
                <a:gd name="T119" fmla="*/ 2147483647 h 543"/>
                <a:gd name="T120" fmla="*/ 2147483647 w 553"/>
                <a:gd name="T121" fmla="*/ 2147483647 h 5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53" h="543">
                  <a:moveTo>
                    <a:pt x="402" y="476"/>
                  </a:moveTo>
                  <a:cubicBezTo>
                    <a:pt x="400" y="479"/>
                    <a:pt x="398" y="482"/>
                    <a:pt x="396" y="483"/>
                  </a:cubicBezTo>
                  <a:cubicBezTo>
                    <a:pt x="394" y="484"/>
                    <a:pt x="392" y="484"/>
                    <a:pt x="391" y="485"/>
                  </a:cubicBezTo>
                  <a:cubicBezTo>
                    <a:pt x="385" y="489"/>
                    <a:pt x="383" y="495"/>
                    <a:pt x="381" y="501"/>
                  </a:cubicBezTo>
                  <a:cubicBezTo>
                    <a:pt x="376" y="502"/>
                    <a:pt x="374" y="506"/>
                    <a:pt x="372" y="510"/>
                  </a:cubicBezTo>
                  <a:cubicBezTo>
                    <a:pt x="380" y="515"/>
                    <a:pt x="389" y="509"/>
                    <a:pt x="393" y="504"/>
                  </a:cubicBezTo>
                  <a:cubicBezTo>
                    <a:pt x="393" y="500"/>
                    <a:pt x="393" y="500"/>
                    <a:pt x="393" y="500"/>
                  </a:cubicBezTo>
                  <a:cubicBezTo>
                    <a:pt x="402" y="493"/>
                    <a:pt x="414" y="486"/>
                    <a:pt x="410" y="469"/>
                  </a:cubicBezTo>
                  <a:cubicBezTo>
                    <a:pt x="406" y="469"/>
                    <a:pt x="404" y="473"/>
                    <a:pt x="402" y="476"/>
                  </a:cubicBezTo>
                  <a:close/>
                  <a:moveTo>
                    <a:pt x="549" y="322"/>
                  </a:moveTo>
                  <a:cubicBezTo>
                    <a:pt x="549" y="322"/>
                    <a:pt x="549" y="322"/>
                    <a:pt x="550" y="322"/>
                  </a:cubicBezTo>
                  <a:cubicBezTo>
                    <a:pt x="550" y="319"/>
                    <a:pt x="550" y="316"/>
                    <a:pt x="551" y="313"/>
                  </a:cubicBezTo>
                  <a:cubicBezTo>
                    <a:pt x="549" y="315"/>
                    <a:pt x="548" y="319"/>
                    <a:pt x="549" y="322"/>
                  </a:cubicBezTo>
                  <a:close/>
                  <a:moveTo>
                    <a:pt x="14" y="190"/>
                  </a:moveTo>
                  <a:cubicBezTo>
                    <a:pt x="13" y="193"/>
                    <a:pt x="12" y="196"/>
                    <a:pt x="11" y="198"/>
                  </a:cubicBezTo>
                  <a:cubicBezTo>
                    <a:pt x="10" y="201"/>
                    <a:pt x="10" y="204"/>
                    <a:pt x="10" y="206"/>
                  </a:cubicBezTo>
                  <a:cubicBezTo>
                    <a:pt x="12" y="202"/>
                    <a:pt x="14" y="195"/>
                    <a:pt x="14" y="190"/>
                  </a:cubicBezTo>
                  <a:close/>
                  <a:moveTo>
                    <a:pt x="553" y="274"/>
                  </a:moveTo>
                  <a:cubicBezTo>
                    <a:pt x="553" y="274"/>
                    <a:pt x="553" y="275"/>
                    <a:pt x="553" y="276"/>
                  </a:cubicBezTo>
                  <a:cubicBezTo>
                    <a:pt x="553" y="262"/>
                    <a:pt x="552" y="249"/>
                    <a:pt x="550" y="236"/>
                  </a:cubicBezTo>
                  <a:cubicBezTo>
                    <a:pt x="550" y="236"/>
                    <a:pt x="550" y="236"/>
                    <a:pt x="550" y="235"/>
                  </a:cubicBezTo>
                  <a:cubicBezTo>
                    <a:pt x="549" y="230"/>
                    <a:pt x="547" y="225"/>
                    <a:pt x="547" y="220"/>
                  </a:cubicBezTo>
                  <a:cubicBezTo>
                    <a:pt x="547" y="219"/>
                    <a:pt x="547" y="219"/>
                    <a:pt x="547" y="219"/>
                  </a:cubicBezTo>
                  <a:cubicBezTo>
                    <a:pt x="541" y="188"/>
                    <a:pt x="529" y="160"/>
                    <a:pt x="514" y="134"/>
                  </a:cubicBezTo>
                  <a:cubicBezTo>
                    <a:pt x="514" y="134"/>
                    <a:pt x="514" y="134"/>
                    <a:pt x="514" y="133"/>
                  </a:cubicBezTo>
                  <a:cubicBezTo>
                    <a:pt x="513" y="134"/>
                    <a:pt x="514" y="135"/>
                    <a:pt x="513" y="136"/>
                  </a:cubicBezTo>
                  <a:cubicBezTo>
                    <a:pt x="512" y="133"/>
                    <a:pt x="511" y="130"/>
                    <a:pt x="510" y="127"/>
                  </a:cubicBezTo>
                  <a:cubicBezTo>
                    <a:pt x="493" y="101"/>
                    <a:pt x="472" y="78"/>
                    <a:pt x="447" y="58"/>
                  </a:cubicBezTo>
                  <a:cubicBezTo>
                    <a:pt x="439" y="53"/>
                    <a:pt x="431" y="48"/>
                    <a:pt x="424" y="42"/>
                  </a:cubicBezTo>
                  <a:cubicBezTo>
                    <a:pt x="424" y="42"/>
                    <a:pt x="424" y="42"/>
                    <a:pt x="424" y="42"/>
                  </a:cubicBezTo>
                  <a:cubicBezTo>
                    <a:pt x="397" y="25"/>
                    <a:pt x="367" y="13"/>
                    <a:pt x="336" y="6"/>
                  </a:cubicBezTo>
                  <a:cubicBezTo>
                    <a:pt x="342" y="8"/>
                    <a:pt x="349" y="9"/>
                    <a:pt x="353" y="11"/>
                  </a:cubicBezTo>
                  <a:cubicBezTo>
                    <a:pt x="358" y="14"/>
                    <a:pt x="362" y="16"/>
                    <a:pt x="367" y="18"/>
                  </a:cubicBezTo>
                  <a:cubicBezTo>
                    <a:pt x="368" y="20"/>
                    <a:pt x="370" y="20"/>
                    <a:pt x="372" y="21"/>
                  </a:cubicBezTo>
                  <a:cubicBezTo>
                    <a:pt x="372" y="24"/>
                    <a:pt x="375" y="24"/>
                    <a:pt x="376" y="26"/>
                  </a:cubicBezTo>
                  <a:cubicBezTo>
                    <a:pt x="380" y="26"/>
                    <a:pt x="381" y="30"/>
                    <a:pt x="383" y="32"/>
                  </a:cubicBezTo>
                  <a:cubicBezTo>
                    <a:pt x="387" y="35"/>
                    <a:pt x="393" y="37"/>
                    <a:pt x="396" y="42"/>
                  </a:cubicBezTo>
                  <a:cubicBezTo>
                    <a:pt x="395" y="43"/>
                    <a:pt x="393" y="44"/>
                    <a:pt x="392" y="46"/>
                  </a:cubicBezTo>
                  <a:cubicBezTo>
                    <a:pt x="394" y="48"/>
                    <a:pt x="394" y="51"/>
                    <a:pt x="395" y="54"/>
                  </a:cubicBezTo>
                  <a:cubicBezTo>
                    <a:pt x="395" y="54"/>
                    <a:pt x="394" y="55"/>
                    <a:pt x="393" y="55"/>
                  </a:cubicBezTo>
                  <a:cubicBezTo>
                    <a:pt x="394" y="57"/>
                    <a:pt x="397" y="58"/>
                    <a:pt x="397" y="62"/>
                  </a:cubicBezTo>
                  <a:cubicBezTo>
                    <a:pt x="393" y="62"/>
                    <a:pt x="390" y="55"/>
                    <a:pt x="386" y="55"/>
                  </a:cubicBezTo>
                  <a:cubicBezTo>
                    <a:pt x="384" y="55"/>
                    <a:pt x="382" y="57"/>
                    <a:pt x="381" y="60"/>
                  </a:cubicBezTo>
                  <a:cubicBezTo>
                    <a:pt x="382" y="63"/>
                    <a:pt x="385" y="64"/>
                    <a:pt x="386" y="68"/>
                  </a:cubicBezTo>
                  <a:cubicBezTo>
                    <a:pt x="384" y="70"/>
                    <a:pt x="381" y="71"/>
                    <a:pt x="380" y="74"/>
                  </a:cubicBezTo>
                  <a:cubicBezTo>
                    <a:pt x="383" y="79"/>
                    <a:pt x="382" y="87"/>
                    <a:pt x="385" y="93"/>
                  </a:cubicBezTo>
                  <a:cubicBezTo>
                    <a:pt x="384" y="93"/>
                    <a:pt x="383" y="93"/>
                    <a:pt x="383" y="93"/>
                  </a:cubicBezTo>
                  <a:cubicBezTo>
                    <a:pt x="385" y="96"/>
                    <a:pt x="388" y="95"/>
                    <a:pt x="389" y="96"/>
                  </a:cubicBezTo>
                  <a:cubicBezTo>
                    <a:pt x="385" y="98"/>
                    <a:pt x="385" y="103"/>
                    <a:pt x="379" y="102"/>
                  </a:cubicBezTo>
                  <a:cubicBezTo>
                    <a:pt x="380" y="105"/>
                    <a:pt x="384" y="107"/>
                    <a:pt x="384" y="109"/>
                  </a:cubicBezTo>
                  <a:cubicBezTo>
                    <a:pt x="379" y="107"/>
                    <a:pt x="375" y="104"/>
                    <a:pt x="371" y="102"/>
                  </a:cubicBezTo>
                  <a:cubicBezTo>
                    <a:pt x="371" y="110"/>
                    <a:pt x="376" y="113"/>
                    <a:pt x="379" y="119"/>
                  </a:cubicBezTo>
                  <a:cubicBezTo>
                    <a:pt x="376" y="121"/>
                    <a:pt x="373" y="122"/>
                    <a:pt x="369" y="120"/>
                  </a:cubicBezTo>
                  <a:cubicBezTo>
                    <a:pt x="366" y="122"/>
                    <a:pt x="364" y="123"/>
                    <a:pt x="364" y="127"/>
                  </a:cubicBezTo>
                  <a:cubicBezTo>
                    <a:pt x="359" y="128"/>
                    <a:pt x="358" y="132"/>
                    <a:pt x="353" y="132"/>
                  </a:cubicBezTo>
                  <a:cubicBezTo>
                    <a:pt x="350" y="136"/>
                    <a:pt x="345" y="137"/>
                    <a:pt x="342" y="141"/>
                  </a:cubicBezTo>
                  <a:cubicBezTo>
                    <a:pt x="340" y="140"/>
                    <a:pt x="337" y="139"/>
                    <a:pt x="335" y="139"/>
                  </a:cubicBezTo>
                  <a:cubicBezTo>
                    <a:pt x="336" y="142"/>
                    <a:pt x="338" y="145"/>
                    <a:pt x="338" y="147"/>
                  </a:cubicBezTo>
                  <a:cubicBezTo>
                    <a:pt x="333" y="147"/>
                    <a:pt x="333" y="151"/>
                    <a:pt x="329" y="152"/>
                  </a:cubicBezTo>
                  <a:cubicBezTo>
                    <a:pt x="328" y="155"/>
                    <a:pt x="324" y="156"/>
                    <a:pt x="323" y="159"/>
                  </a:cubicBezTo>
                  <a:cubicBezTo>
                    <a:pt x="319" y="158"/>
                    <a:pt x="315" y="156"/>
                    <a:pt x="313" y="152"/>
                  </a:cubicBezTo>
                  <a:cubicBezTo>
                    <a:pt x="316" y="152"/>
                    <a:pt x="313" y="151"/>
                    <a:pt x="314" y="150"/>
                  </a:cubicBezTo>
                  <a:cubicBezTo>
                    <a:pt x="321" y="151"/>
                    <a:pt x="328" y="150"/>
                    <a:pt x="331" y="146"/>
                  </a:cubicBezTo>
                  <a:cubicBezTo>
                    <a:pt x="329" y="145"/>
                    <a:pt x="329" y="142"/>
                    <a:pt x="326" y="141"/>
                  </a:cubicBezTo>
                  <a:cubicBezTo>
                    <a:pt x="325" y="141"/>
                    <a:pt x="322" y="141"/>
                    <a:pt x="321" y="141"/>
                  </a:cubicBezTo>
                  <a:cubicBezTo>
                    <a:pt x="315" y="139"/>
                    <a:pt x="308" y="136"/>
                    <a:pt x="302" y="137"/>
                  </a:cubicBezTo>
                  <a:cubicBezTo>
                    <a:pt x="298" y="132"/>
                    <a:pt x="293" y="134"/>
                    <a:pt x="287" y="135"/>
                  </a:cubicBezTo>
                  <a:cubicBezTo>
                    <a:pt x="280" y="136"/>
                    <a:pt x="277" y="139"/>
                    <a:pt x="275" y="143"/>
                  </a:cubicBezTo>
                  <a:cubicBezTo>
                    <a:pt x="267" y="143"/>
                    <a:pt x="267" y="151"/>
                    <a:pt x="259" y="152"/>
                  </a:cubicBezTo>
                  <a:cubicBezTo>
                    <a:pt x="256" y="160"/>
                    <a:pt x="248" y="163"/>
                    <a:pt x="240" y="166"/>
                  </a:cubicBezTo>
                  <a:cubicBezTo>
                    <a:pt x="237" y="170"/>
                    <a:pt x="235" y="175"/>
                    <a:pt x="236" y="182"/>
                  </a:cubicBezTo>
                  <a:cubicBezTo>
                    <a:pt x="240" y="184"/>
                    <a:pt x="244" y="184"/>
                    <a:pt x="248" y="185"/>
                  </a:cubicBezTo>
                  <a:cubicBezTo>
                    <a:pt x="251" y="190"/>
                    <a:pt x="254" y="194"/>
                    <a:pt x="256" y="200"/>
                  </a:cubicBezTo>
                  <a:cubicBezTo>
                    <a:pt x="259" y="200"/>
                    <a:pt x="261" y="200"/>
                    <a:pt x="263" y="200"/>
                  </a:cubicBezTo>
                  <a:cubicBezTo>
                    <a:pt x="268" y="196"/>
                    <a:pt x="276" y="192"/>
                    <a:pt x="274" y="184"/>
                  </a:cubicBezTo>
                  <a:cubicBezTo>
                    <a:pt x="276" y="184"/>
                    <a:pt x="276" y="184"/>
                    <a:pt x="276" y="184"/>
                  </a:cubicBezTo>
                  <a:cubicBezTo>
                    <a:pt x="274" y="180"/>
                    <a:pt x="271" y="178"/>
                    <a:pt x="272" y="173"/>
                  </a:cubicBezTo>
                  <a:cubicBezTo>
                    <a:pt x="273" y="169"/>
                    <a:pt x="277" y="167"/>
                    <a:pt x="280" y="164"/>
                  </a:cubicBezTo>
                  <a:cubicBezTo>
                    <a:pt x="283" y="161"/>
                    <a:pt x="284" y="158"/>
                    <a:pt x="288" y="157"/>
                  </a:cubicBezTo>
                  <a:cubicBezTo>
                    <a:pt x="288" y="164"/>
                    <a:pt x="283" y="167"/>
                    <a:pt x="280" y="171"/>
                  </a:cubicBezTo>
                  <a:cubicBezTo>
                    <a:pt x="281" y="176"/>
                    <a:pt x="284" y="179"/>
                    <a:pt x="289" y="181"/>
                  </a:cubicBezTo>
                  <a:cubicBezTo>
                    <a:pt x="289" y="184"/>
                    <a:pt x="289" y="188"/>
                    <a:pt x="288" y="191"/>
                  </a:cubicBezTo>
                  <a:cubicBezTo>
                    <a:pt x="281" y="190"/>
                    <a:pt x="282" y="196"/>
                    <a:pt x="281" y="202"/>
                  </a:cubicBezTo>
                  <a:cubicBezTo>
                    <a:pt x="275" y="201"/>
                    <a:pt x="270" y="206"/>
                    <a:pt x="264" y="206"/>
                  </a:cubicBezTo>
                  <a:cubicBezTo>
                    <a:pt x="263" y="206"/>
                    <a:pt x="261" y="205"/>
                    <a:pt x="259" y="205"/>
                  </a:cubicBezTo>
                  <a:cubicBezTo>
                    <a:pt x="255" y="205"/>
                    <a:pt x="248" y="205"/>
                    <a:pt x="246" y="202"/>
                  </a:cubicBezTo>
                  <a:cubicBezTo>
                    <a:pt x="247" y="200"/>
                    <a:pt x="248" y="200"/>
                    <a:pt x="250" y="199"/>
                  </a:cubicBezTo>
                  <a:cubicBezTo>
                    <a:pt x="249" y="196"/>
                    <a:pt x="246" y="194"/>
                    <a:pt x="246" y="189"/>
                  </a:cubicBezTo>
                  <a:cubicBezTo>
                    <a:pt x="241" y="192"/>
                    <a:pt x="242" y="200"/>
                    <a:pt x="239" y="204"/>
                  </a:cubicBezTo>
                  <a:cubicBezTo>
                    <a:pt x="238" y="204"/>
                    <a:pt x="237" y="203"/>
                    <a:pt x="235" y="203"/>
                  </a:cubicBezTo>
                  <a:cubicBezTo>
                    <a:pt x="231" y="207"/>
                    <a:pt x="228" y="206"/>
                    <a:pt x="223" y="208"/>
                  </a:cubicBezTo>
                  <a:cubicBezTo>
                    <a:pt x="217" y="211"/>
                    <a:pt x="215" y="219"/>
                    <a:pt x="208" y="220"/>
                  </a:cubicBezTo>
                  <a:cubicBezTo>
                    <a:pt x="203" y="221"/>
                    <a:pt x="197" y="219"/>
                    <a:pt x="193" y="223"/>
                  </a:cubicBezTo>
                  <a:cubicBezTo>
                    <a:pt x="195" y="228"/>
                    <a:pt x="197" y="232"/>
                    <a:pt x="197" y="238"/>
                  </a:cubicBezTo>
                  <a:cubicBezTo>
                    <a:pt x="193" y="248"/>
                    <a:pt x="179" y="242"/>
                    <a:pt x="170" y="241"/>
                  </a:cubicBezTo>
                  <a:cubicBezTo>
                    <a:pt x="167" y="245"/>
                    <a:pt x="165" y="249"/>
                    <a:pt x="162" y="253"/>
                  </a:cubicBezTo>
                  <a:cubicBezTo>
                    <a:pt x="162" y="259"/>
                    <a:pt x="161" y="263"/>
                    <a:pt x="161" y="268"/>
                  </a:cubicBezTo>
                  <a:cubicBezTo>
                    <a:pt x="166" y="269"/>
                    <a:pt x="170" y="276"/>
                    <a:pt x="175" y="277"/>
                  </a:cubicBezTo>
                  <a:cubicBezTo>
                    <a:pt x="179" y="278"/>
                    <a:pt x="183" y="276"/>
                    <a:pt x="185" y="275"/>
                  </a:cubicBezTo>
                  <a:cubicBezTo>
                    <a:pt x="188" y="275"/>
                    <a:pt x="191" y="275"/>
                    <a:pt x="192" y="274"/>
                  </a:cubicBezTo>
                  <a:cubicBezTo>
                    <a:pt x="197" y="272"/>
                    <a:pt x="199" y="267"/>
                    <a:pt x="200" y="263"/>
                  </a:cubicBezTo>
                  <a:cubicBezTo>
                    <a:pt x="203" y="261"/>
                    <a:pt x="205" y="262"/>
                    <a:pt x="208" y="260"/>
                  </a:cubicBezTo>
                  <a:cubicBezTo>
                    <a:pt x="210" y="258"/>
                    <a:pt x="212" y="253"/>
                    <a:pt x="214" y="252"/>
                  </a:cubicBezTo>
                  <a:cubicBezTo>
                    <a:pt x="217" y="252"/>
                    <a:pt x="220" y="253"/>
                    <a:pt x="222" y="253"/>
                  </a:cubicBezTo>
                  <a:cubicBezTo>
                    <a:pt x="227" y="253"/>
                    <a:pt x="231" y="251"/>
                    <a:pt x="235" y="251"/>
                  </a:cubicBezTo>
                  <a:cubicBezTo>
                    <a:pt x="236" y="254"/>
                    <a:pt x="239" y="256"/>
                    <a:pt x="243" y="259"/>
                  </a:cubicBezTo>
                  <a:cubicBezTo>
                    <a:pt x="245" y="261"/>
                    <a:pt x="247" y="264"/>
                    <a:pt x="249" y="265"/>
                  </a:cubicBezTo>
                  <a:cubicBezTo>
                    <a:pt x="253" y="267"/>
                    <a:pt x="257" y="267"/>
                    <a:pt x="260" y="271"/>
                  </a:cubicBezTo>
                  <a:cubicBezTo>
                    <a:pt x="262" y="276"/>
                    <a:pt x="260" y="278"/>
                    <a:pt x="261" y="282"/>
                  </a:cubicBezTo>
                  <a:cubicBezTo>
                    <a:pt x="263" y="282"/>
                    <a:pt x="263" y="280"/>
                    <a:pt x="264" y="280"/>
                  </a:cubicBezTo>
                  <a:cubicBezTo>
                    <a:pt x="265" y="277"/>
                    <a:pt x="265" y="273"/>
                    <a:pt x="267" y="271"/>
                  </a:cubicBezTo>
                  <a:cubicBezTo>
                    <a:pt x="269" y="271"/>
                    <a:pt x="268" y="273"/>
                    <a:pt x="270" y="273"/>
                  </a:cubicBezTo>
                  <a:cubicBezTo>
                    <a:pt x="272" y="270"/>
                    <a:pt x="268" y="266"/>
                    <a:pt x="264" y="266"/>
                  </a:cubicBezTo>
                  <a:cubicBezTo>
                    <a:pt x="262" y="261"/>
                    <a:pt x="257" y="259"/>
                    <a:pt x="252" y="256"/>
                  </a:cubicBezTo>
                  <a:cubicBezTo>
                    <a:pt x="251" y="254"/>
                    <a:pt x="250" y="252"/>
                    <a:pt x="250" y="249"/>
                  </a:cubicBezTo>
                  <a:cubicBezTo>
                    <a:pt x="252" y="250"/>
                    <a:pt x="255" y="249"/>
                    <a:pt x="257" y="250"/>
                  </a:cubicBezTo>
                  <a:cubicBezTo>
                    <a:pt x="260" y="251"/>
                    <a:pt x="261" y="254"/>
                    <a:pt x="263" y="255"/>
                  </a:cubicBezTo>
                  <a:cubicBezTo>
                    <a:pt x="267" y="258"/>
                    <a:pt x="274" y="259"/>
                    <a:pt x="275" y="264"/>
                  </a:cubicBezTo>
                  <a:cubicBezTo>
                    <a:pt x="275" y="266"/>
                    <a:pt x="273" y="267"/>
                    <a:pt x="273" y="269"/>
                  </a:cubicBezTo>
                  <a:cubicBezTo>
                    <a:pt x="274" y="273"/>
                    <a:pt x="280" y="274"/>
                    <a:pt x="281" y="277"/>
                  </a:cubicBezTo>
                  <a:cubicBezTo>
                    <a:pt x="284" y="281"/>
                    <a:pt x="283" y="285"/>
                    <a:pt x="286" y="289"/>
                  </a:cubicBezTo>
                  <a:cubicBezTo>
                    <a:pt x="289" y="288"/>
                    <a:pt x="289" y="289"/>
                    <a:pt x="291" y="290"/>
                  </a:cubicBezTo>
                  <a:cubicBezTo>
                    <a:pt x="292" y="288"/>
                    <a:pt x="294" y="288"/>
                    <a:pt x="297" y="289"/>
                  </a:cubicBezTo>
                  <a:cubicBezTo>
                    <a:pt x="297" y="286"/>
                    <a:pt x="294" y="287"/>
                    <a:pt x="293" y="284"/>
                  </a:cubicBezTo>
                  <a:cubicBezTo>
                    <a:pt x="294" y="283"/>
                    <a:pt x="296" y="285"/>
                    <a:pt x="296" y="283"/>
                  </a:cubicBezTo>
                  <a:cubicBezTo>
                    <a:pt x="294" y="280"/>
                    <a:pt x="293" y="276"/>
                    <a:pt x="292" y="272"/>
                  </a:cubicBezTo>
                  <a:cubicBezTo>
                    <a:pt x="294" y="266"/>
                    <a:pt x="305" y="272"/>
                    <a:pt x="309" y="267"/>
                  </a:cubicBezTo>
                  <a:cubicBezTo>
                    <a:pt x="307" y="269"/>
                    <a:pt x="306" y="272"/>
                    <a:pt x="306" y="277"/>
                  </a:cubicBezTo>
                  <a:cubicBezTo>
                    <a:pt x="309" y="280"/>
                    <a:pt x="311" y="284"/>
                    <a:pt x="313" y="288"/>
                  </a:cubicBezTo>
                  <a:cubicBezTo>
                    <a:pt x="323" y="286"/>
                    <a:pt x="335" y="290"/>
                    <a:pt x="342" y="286"/>
                  </a:cubicBezTo>
                  <a:cubicBezTo>
                    <a:pt x="347" y="295"/>
                    <a:pt x="341" y="303"/>
                    <a:pt x="337" y="309"/>
                  </a:cubicBezTo>
                  <a:cubicBezTo>
                    <a:pt x="336" y="309"/>
                    <a:pt x="335" y="308"/>
                    <a:pt x="333" y="308"/>
                  </a:cubicBezTo>
                  <a:cubicBezTo>
                    <a:pt x="331" y="311"/>
                    <a:pt x="327" y="309"/>
                    <a:pt x="323" y="310"/>
                  </a:cubicBezTo>
                  <a:cubicBezTo>
                    <a:pt x="321" y="310"/>
                    <a:pt x="319" y="312"/>
                    <a:pt x="317" y="312"/>
                  </a:cubicBezTo>
                  <a:cubicBezTo>
                    <a:pt x="306" y="313"/>
                    <a:pt x="295" y="306"/>
                    <a:pt x="284" y="305"/>
                  </a:cubicBezTo>
                  <a:cubicBezTo>
                    <a:pt x="282" y="306"/>
                    <a:pt x="280" y="307"/>
                    <a:pt x="278" y="308"/>
                  </a:cubicBezTo>
                  <a:cubicBezTo>
                    <a:pt x="278" y="311"/>
                    <a:pt x="277" y="315"/>
                    <a:pt x="275" y="316"/>
                  </a:cubicBezTo>
                  <a:cubicBezTo>
                    <a:pt x="272" y="313"/>
                    <a:pt x="268" y="314"/>
                    <a:pt x="264" y="312"/>
                  </a:cubicBezTo>
                  <a:cubicBezTo>
                    <a:pt x="260" y="311"/>
                    <a:pt x="256" y="305"/>
                    <a:pt x="253" y="304"/>
                  </a:cubicBezTo>
                  <a:cubicBezTo>
                    <a:pt x="247" y="303"/>
                    <a:pt x="243" y="306"/>
                    <a:pt x="241" y="301"/>
                  </a:cubicBezTo>
                  <a:cubicBezTo>
                    <a:pt x="239" y="298"/>
                    <a:pt x="240" y="295"/>
                    <a:pt x="239" y="292"/>
                  </a:cubicBezTo>
                  <a:cubicBezTo>
                    <a:pt x="238" y="289"/>
                    <a:pt x="236" y="286"/>
                    <a:pt x="235" y="283"/>
                  </a:cubicBezTo>
                  <a:cubicBezTo>
                    <a:pt x="232" y="282"/>
                    <a:pt x="229" y="283"/>
                    <a:pt x="227" y="283"/>
                  </a:cubicBezTo>
                  <a:cubicBezTo>
                    <a:pt x="221" y="283"/>
                    <a:pt x="216" y="281"/>
                    <a:pt x="210" y="280"/>
                  </a:cubicBezTo>
                  <a:cubicBezTo>
                    <a:pt x="204" y="280"/>
                    <a:pt x="196" y="280"/>
                    <a:pt x="191" y="281"/>
                  </a:cubicBezTo>
                  <a:cubicBezTo>
                    <a:pt x="188" y="282"/>
                    <a:pt x="185" y="284"/>
                    <a:pt x="183" y="284"/>
                  </a:cubicBezTo>
                  <a:cubicBezTo>
                    <a:pt x="180" y="283"/>
                    <a:pt x="178" y="278"/>
                    <a:pt x="175" y="278"/>
                  </a:cubicBezTo>
                  <a:cubicBezTo>
                    <a:pt x="172" y="278"/>
                    <a:pt x="169" y="283"/>
                    <a:pt x="167" y="285"/>
                  </a:cubicBezTo>
                  <a:cubicBezTo>
                    <a:pt x="164" y="286"/>
                    <a:pt x="162" y="285"/>
                    <a:pt x="160" y="286"/>
                  </a:cubicBezTo>
                  <a:cubicBezTo>
                    <a:pt x="158" y="287"/>
                    <a:pt x="156" y="288"/>
                    <a:pt x="154" y="288"/>
                  </a:cubicBezTo>
                  <a:cubicBezTo>
                    <a:pt x="153" y="289"/>
                    <a:pt x="155" y="289"/>
                    <a:pt x="154" y="291"/>
                  </a:cubicBezTo>
                  <a:cubicBezTo>
                    <a:pt x="152" y="294"/>
                    <a:pt x="149" y="299"/>
                    <a:pt x="145" y="301"/>
                  </a:cubicBezTo>
                  <a:cubicBezTo>
                    <a:pt x="141" y="304"/>
                    <a:pt x="135" y="305"/>
                    <a:pt x="130" y="308"/>
                  </a:cubicBezTo>
                  <a:cubicBezTo>
                    <a:pt x="124" y="312"/>
                    <a:pt x="118" y="319"/>
                    <a:pt x="116" y="327"/>
                  </a:cubicBezTo>
                  <a:cubicBezTo>
                    <a:pt x="115" y="332"/>
                    <a:pt x="114" y="338"/>
                    <a:pt x="113" y="345"/>
                  </a:cubicBezTo>
                  <a:cubicBezTo>
                    <a:pt x="106" y="351"/>
                    <a:pt x="114" y="360"/>
                    <a:pt x="111" y="369"/>
                  </a:cubicBezTo>
                  <a:cubicBezTo>
                    <a:pt x="115" y="375"/>
                    <a:pt x="120" y="377"/>
                    <a:pt x="122" y="382"/>
                  </a:cubicBezTo>
                  <a:cubicBezTo>
                    <a:pt x="124" y="385"/>
                    <a:pt x="123" y="389"/>
                    <a:pt x="124" y="392"/>
                  </a:cubicBezTo>
                  <a:cubicBezTo>
                    <a:pt x="125" y="396"/>
                    <a:pt x="130" y="399"/>
                    <a:pt x="132" y="402"/>
                  </a:cubicBezTo>
                  <a:cubicBezTo>
                    <a:pt x="135" y="405"/>
                    <a:pt x="137" y="409"/>
                    <a:pt x="141" y="410"/>
                  </a:cubicBezTo>
                  <a:cubicBezTo>
                    <a:pt x="148" y="414"/>
                    <a:pt x="156" y="413"/>
                    <a:pt x="165" y="415"/>
                  </a:cubicBezTo>
                  <a:cubicBezTo>
                    <a:pt x="170" y="416"/>
                    <a:pt x="174" y="419"/>
                    <a:pt x="181" y="418"/>
                  </a:cubicBezTo>
                  <a:cubicBezTo>
                    <a:pt x="185" y="418"/>
                    <a:pt x="190" y="416"/>
                    <a:pt x="194" y="416"/>
                  </a:cubicBezTo>
                  <a:cubicBezTo>
                    <a:pt x="197" y="417"/>
                    <a:pt x="199" y="420"/>
                    <a:pt x="203" y="420"/>
                  </a:cubicBezTo>
                  <a:cubicBezTo>
                    <a:pt x="206" y="425"/>
                    <a:pt x="213" y="427"/>
                    <a:pt x="222" y="427"/>
                  </a:cubicBezTo>
                  <a:cubicBezTo>
                    <a:pt x="224" y="428"/>
                    <a:pt x="226" y="430"/>
                    <a:pt x="228" y="433"/>
                  </a:cubicBezTo>
                  <a:cubicBezTo>
                    <a:pt x="225" y="437"/>
                    <a:pt x="222" y="442"/>
                    <a:pt x="221" y="448"/>
                  </a:cubicBezTo>
                  <a:cubicBezTo>
                    <a:pt x="231" y="458"/>
                    <a:pt x="239" y="469"/>
                    <a:pt x="248" y="479"/>
                  </a:cubicBezTo>
                  <a:cubicBezTo>
                    <a:pt x="246" y="482"/>
                    <a:pt x="245" y="484"/>
                    <a:pt x="245" y="489"/>
                  </a:cubicBezTo>
                  <a:cubicBezTo>
                    <a:pt x="243" y="491"/>
                    <a:pt x="241" y="491"/>
                    <a:pt x="240" y="493"/>
                  </a:cubicBezTo>
                  <a:cubicBezTo>
                    <a:pt x="239" y="496"/>
                    <a:pt x="240" y="502"/>
                    <a:pt x="238" y="505"/>
                  </a:cubicBezTo>
                  <a:cubicBezTo>
                    <a:pt x="241" y="510"/>
                    <a:pt x="248" y="512"/>
                    <a:pt x="250" y="517"/>
                  </a:cubicBezTo>
                  <a:cubicBezTo>
                    <a:pt x="252" y="520"/>
                    <a:pt x="252" y="523"/>
                    <a:pt x="253" y="525"/>
                  </a:cubicBezTo>
                  <a:cubicBezTo>
                    <a:pt x="257" y="529"/>
                    <a:pt x="264" y="533"/>
                    <a:pt x="269" y="536"/>
                  </a:cubicBezTo>
                  <a:cubicBezTo>
                    <a:pt x="270" y="537"/>
                    <a:pt x="269" y="538"/>
                    <a:pt x="270" y="539"/>
                  </a:cubicBezTo>
                  <a:cubicBezTo>
                    <a:pt x="281" y="543"/>
                    <a:pt x="295" y="540"/>
                    <a:pt x="305" y="538"/>
                  </a:cubicBezTo>
                  <a:cubicBezTo>
                    <a:pt x="317" y="535"/>
                    <a:pt x="328" y="531"/>
                    <a:pt x="333" y="524"/>
                  </a:cubicBezTo>
                  <a:cubicBezTo>
                    <a:pt x="334" y="523"/>
                    <a:pt x="333" y="522"/>
                    <a:pt x="334" y="521"/>
                  </a:cubicBezTo>
                  <a:cubicBezTo>
                    <a:pt x="336" y="518"/>
                    <a:pt x="339" y="516"/>
                    <a:pt x="343" y="514"/>
                  </a:cubicBezTo>
                  <a:cubicBezTo>
                    <a:pt x="342" y="510"/>
                    <a:pt x="344" y="508"/>
                    <a:pt x="345" y="506"/>
                  </a:cubicBezTo>
                  <a:cubicBezTo>
                    <a:pt x="354" y="499"/>
                    <a:pt x="365" y="496"/>
                    <a:pt x="371" y="487"/>
                  </a:cubicBezTo>
                  <a:cubicBezTo>
                    <a:pt x="370" y="476"/>
                    <a:pt x="371" y="465"/>
                    <a:pt x="368" y="456"/>
                  </a:cubicBezTo>
                  <a:cubicBezTo>
                    <a:pt x="372" y="453"/>
                    <a:pt x="374" y="447"/>
                    <a:pt x="379" y="443"/>
                  </a:cubicBezTo>
                  <a:cubicBezTo>
                    <a:pt x="381" y="442"/>
                    <a:pt x="384" y="441"/>
                    <a:pt x="386" y="439"/>
                  </a:cubicBezTo>
                  <a:cubicBezTo>
                    <a:pt x="391" y="435"/>
                    <a:pt x="395" y="426"/>
                    <a:pt x="402" y="421"/>
                  </a:cubicBezTo>
                  <a:cubicBezTo>
                    <a:pt x="405" y="418"/>
                    <a:pt x="411" y="414"/>
                    <a:pt x="412" y="410"/>
                  </a:cubicBezTo>
                  <a:cubicBezTo>
                    <a:pt x="414" y="408"/>
                    <a:pt x="414" y="404"/>
                    <a:pt x="415" y="402"/>
                  </a:cubicBezTo>
                  <a:cubicBezTo>
                    <a:pt x="415" y="399"/>
                    <a:pt x="417" y="396"/>
                    <a:pt x="418" y="393"/>
                  </a:cubicBezTo>
                  <a:cubicBezTo>
                    <a:pt x="420" y="388"/>
                    <a:pt x="424" y="386"/>
                    <a:pt x="422" y="380"/>
                  </a:cubicBezTo>
                  <a:cubicBezTo>
                    <a:pt x="419" y="380"/>
                    <a:pt x="417" y="380"/>
                    <a:pt x="415" y="380"/>
                  </a:cubicBezTo>
                  <a:cubicBezTo>
                    <a:pt x="408" y="382"/>
                    <a:pt x="395" y="394"/>
                    <a:pt x="388" y="388"/>
                  </a:cubicBezTo>
                  <a:cubicBezTo>
                    <a:pt x="388" y="385"/>
                    <a:pt x="388" y="385"/>
                    <a:pt x="388" y="385"/>
                  </a:cubicBezTo>
                  <a:cubicBezTo>
                    <a:pt x="395" y="383"/>
                    <a:pt x="401" y="378"/>
                    <a:pt x="406" y="374"/>
                  </a:cubicBezTo>
                  <a:cubicBezTo>
                    <a:pt x="411" y="371"/>
                    <a:pt x="417" y="368"/>
                    <a:pt x="421" y="364"/>
                  </a:cubicBezTo>
                  <a:cubicBezTo>
                    <a:pt x="424" y="362"/>
                    <a:pt x="425" y="357"/>
                    <a:pt x="429" y="355"/>
                  </a:cubicBezTo>
                  <a:cubicBezTo>
                    <a:pt x="434" y="352"/>
                    <a:pt x="441" y="352"/>
                    <a:pt x="444" y="346"/>
                  </a:cubicBezTo>
                  <a:cubicBezTo>
                    <a:pt x="444" y="337"/>
                    <a:pt x="447" y="330"/>
                    <a:pt x="450" y="323"/>
                  </a:cubicBezTo>
                  <a:cubicBezTo>
                    <a:pt x="447" y="321"/>
                    <a:pt x="447" y="318"/>
                    <a:pt x="444" y="316"/>
                  </a:cubicBezTo>
                  <a:cubicBezTo>
                    <a:pt x="442" y="314"/>
                    <a:pt x="437" y="314"/>
                    <a:pt x="436" y="309"/>
                  </a:cubicBezTo>
                  <a:cubicBezTo>
                    <a:pt x="441" y="307"/>
                    <a:pt x="447" y="307"/>
                    <a:pt x="453" y="308"/>
                  </a:cubicBezTo>
                  <a:cubicBezTo>
                    <a:pt x="457" y="303"/>
                    <a:pt x="461" y="299"/>
                    <a:pt x="468" y="297"/>
                  </a:cubicBezTo>
                  <a:cubicBezTo>
                    <a:pt x="468" y="299"/>
                    <a:pt x="469" y="299"/>
                    <a:pt x="470" y="300"/>
                  </a:cubicBezTo>
                  <a:cubicBezTo>
                    <a:pt x="478" y="300"/>
                    <a:pt x="481" y="306"/>
                    <a:pt x="487" y="309"/>
                  </a:cubicBezTo>
                  <a:cubicBezTo>
                    <a:pt x="489" y="308"/>
                    <a:pt x="489" y="306"/>
                    <a:pt x="491" y="306"/>
                  </a:cubicBezTo>
                  <a:cubicBezTo>
                    <a:pt x="496" y="309"/>
                    <a:pt x="496" y="318"/>
                    <a:pt x="498" y="326"/>
                  </a:cubicBezTo>
                  <a:cubicBezTo>
                    <a:pt x="499" y="328"/>
                    <a:pt x="501" y="329"/>
                    <a:pt x="502" y="331"/>
                  </a:cubicBezTo>
                  <a:cubicBezTo>
                    <a:pt x="502" y="333"/>
                    <a:pt x="502" y="334"/>
                    <a:pt x="502" y="337"/>
                  </a:cubicBezTo>
                  <a:cubicBezTo>
                    <a:pt x="505" y="339"/>
                    <a:pt x="507" y="341"/>
                    <a:pt x="508" y="345"/>
                  </a:cubicBezTo>
                  <a:cubicBezTo>
                    <a:pt x="510" y="346"/>
                    <a:pt x="513" y="346"/>
                    <a:pt x="513" y="348"/>
                  </a:cubicBezTo>
                  <a:cubicBezTo>
                    <a:pt x="516" y="340"/>
                    <a:pt x="519" y="332"/>
                    <a:pt x="519" y="322"/>
                  </a:cubicBezTo>
                  <a:cubicBezTo>
                    <a:pt x="519" y="318"/>
                    <a:pt x="517" y="315"/>
                    <a:pt x="518" y="311"/>
                  </a:cubicBezTo>
                  <a:cubicBezTo>
                    <a:pt x="518" y="304"/>
                    <a:pt x="522" y="298"/>
                    <a:pt x="524" y="291"/>
                  </a:cubicBezTo>
                  <a:cubicBezTo>
                    <a:pt x="525" y="288"/>
                    <a:pt x="525" y="284"/>
                    <a:pt x="525" y="282"/>
                  </a:cubicBezTo>
                  <a:cubicBezTo>
                    <a:pt x="526" y="280"/>
                    <a:pt x="527" y="278"/>
                    <a:pt x="527" y="275"/>
                  </a:cubicBezTo>
                  <a:cubicBezTo>
                    <a:pt x="528" y="269"/>
                    <a:pt x="530" y="266"/>
                    <a:pt x="532" y="261"/>
                  </a:cubicBezTo>
                  <a:cubicBezTo>
                    <a:pt x="539" y="261"/>
                    <a:pt x="540" y="268"/>
                    <a:pt x="543" y="273"/>
                  </a:cubicBezTo>
                  <a:cubicBezTo>
                    <a:pt x="550" y="266"/>
                    <a:pt x="549" y="282"/>
                    <a:pt x="550" y="291"/>
                  </a:cubicBezTo>
                  <a:cubicBezTo>
                    <a:pt x="550" y="295"/>
                    <a:pt x="551" y="299"/>
                    <a:pt x="552" y="301"/>
                  </a:cubicBezTo>
                  <a:cubicBezTo>
                    <a:pt x="552" y="298"/>
                    <a:pt x="553" y="295"/>
                    <a:pt x="553" y="292"/>
                  </a:cubicBezTo>
                  <a:cubicBezTo>
                    <a:pt x="553" y="292"/>
                    <a:pt x="553" y="292"/>
                    <a:pt x="553" y="292"/>
                  </a:cubicBezTo>
                  <a:cubicBezTo>
                    <a:pt x="552" y="287"/>
                    <a:pt x="551" y="279"/>
                    <a:pt x="553" y="274"/>
                  </a:cubicBezTo>
                  <a:close/>
                  <a:moveTo>
                    <a:pt x="405" y="247"/>
                  </a:moveTo>
                  <a:cubicBezTo>
                    <a:pt x="404" y="247"/>
                    <a:pt x="404" y="246"/>
                    <a:pt x="404" y="245"/>
                  </a:cubicBezTo>
                  <a:cubicBezTo>
                    <a:pt x="405" y="245"/>
                    <a:pt x="406" y="246"/>
                    <a:pt x="405" y="247"/>
                  </a:cubicBezTo>
                  <a:close/>
                  <a:moveTo>
                    <a:pt x="403" y="244"/>
                  </a:moveTo>
                  <a:cubicBezTo>
                    <a:pt x="403" y="244"/>
                    <a:pt x="404" y="246"/>
                    <a:pt x="403" y="246"/>
                  </a:cubicBezTo>
                  <a:cubicBezTo>
                    <a:pt x="402" y="247"/>
                    <a:pt x="402" y="245"/>
                    <a:pt x="403" y="244"/>
                  </a:cubicBezTo>
                  <a:close/>
                  <a:moveTo>
                    <a:pt x="336" y="259"/>
                  </a:moveTo>
                  <a:cubicBezTo>
                    <a:pt x="334" y="259"/>
                    <a:pt x="333" y="260"/>
                    <a:pt x="331" y="260"/>
                  </a:cubicBezTo>
                  <a:cubicBezTo>
                    <a:pt x="324" y="262"/>
                    <a:pt x="316" y="263"/>
                    <a:pt x="312" y="266"/>
                  </a:cubicBezTo>
                  <a:cubicBezTo>
                    <a:pt x="311" y="265"/>
                    <a:pt x="313" y="264"/>
                    <a:pt x="313" y="263"/>
                  </a:cubicBezTo>
                  <a:cubicBezTo>
                    <a:pt x="313" y="257"/>
                    <a:pt x="314" y="250"/>
                    <a:pt x="314" y="245"/>
                  </a:cubicBezTo>
                  <a:cubicBezTo>
                    <a:pt x="316" y="244"/>
                    <a:pt x="317" y="241"/>
                    <a:pt x="319" y="241"/>
                  </a:cubicBezTo>
                  <a:cubicBezTo>
                    <a:pt x="324" y="240"/>
                    <a:pt x="326" y="246"/>
                    <a:pt x="330" y="246"/>
                  </a:cubicBezTo>
                  <a:cubicBezTo>
                    <a:pt x="331" y="248"/>
                    <a:pt x="328" y="248"/>
                    <a:pt x="328" y="250"/>
                  </a:cubicBezTo>
                  <a:cubicBezTo>
                    <a:pt x="330" y="251"/>
                    <a:pt x="333" y="251"/>
                    <a:pt x="335" y="252"/>
                  </a:cubicBezTo>
                  <a:cubicBezTo>
                    <a:pt x="337" y="251"/>
                    <a:pt x="339" y="248"/>
                    <a:pt x="341" y="247"/>
                  </a:cubicBezTo>
                  <a:cubicBezTo>
                    <a:pt x="340" y="246"/>
                    <a:pt x="335" y="248"/>
                    <a:pt x="333" y="246"/>
                  </a:cubicBezTo>
                  <a:cubicBezTo>
                    <a:pt x="335" y="241"/>
                    <a:pt x="340" y="238"/>
                    <a:pt x="344" y="235"/>
                  </a:cubicBezTo>
                  <a:cubicBezTo>
                    <a:pt x="349" y="237"/>
                    <a:pt x="345" y="241"/>
                    <a:pt x="344" y="245"/>
                  </a:cubicBezTo>
                  <a:cubicBezTo>
                    <a:pt x="345" y="247"/>
                    <a:pt x="349" y="246"/>
                    <a:pt x="352" y="247"/>
                  </a:cubicBezTo>
                  <a:cubicBezTo>
                    <a:pt x="354" y="248"/>
                    <a:pt x="361" y="253"/>
                    <a:pt x="361" y="254"/>
                  </a:cubicBezTo>
                  <a:cubicBezTo>
                    <a:pt x="361" y="257"/>
                    <a:pt x="357" y="258"/>
                    <a:pt x="355" y="259"/>
                  </a:cubicBezTo>
                  <a:cubicBezTo>
                    <a:pt x="349" y="259"/>
                    <a:pt x="340" y="258"/>
                    <a:pt x="336" y="259"/>
                  </a:cubicBezTo>
                  <a:close/>
                  <a:moveTo>
                    <a:pt x="335" y="450"/>
                  </a:moveTo>
                  <a:cubicBezTo>
                    <a:pt x="335" y="448"/>
                    <a:pt x="334" y="448"/>
                    <a:pt x="334" y="446"/>
                  </a:cubicBezTo>
                  <a:cubicBezTo>
                    <a:pt x="335" y="445"/>
                    <a:pt x="337" y="446"/>
                    <a:pt x="339" y="446"/>
                  </a:cubicBezTo>
                  <a:cubicBezTo>
                    <a:pt x="339" y="446"/>
                    <a:pt x="339" y="444"/>
                    <a:pt x="339" y="444"/>
                  </a:cubicBezTo>
                  <a:cubicBezTo>
                    <a:pt x="341" y="444"/>
                    <a:pt x="341" y="444"/>
                    <a:pt x="343" y="444"/>
                  </a:cubicBezTo>
                  <a:cubicBezTo>
                    <a:pt x="342" y="448"/>
                    <a:pt x="340" y="450"/>
                    <a:pt x="335" y="450"/>
                  </a:cubicBezTo>
                  <a:close/>
                  <a:moveTo>
                    <a:pt x="377" y="377"/>
                  </a:moveTo>
                  <a:cubicBezTo>
                    <a:pt x="376" y="375"/>
                    <a:pt x="374" y="373"/>
                    <a:pt x="373" y="371"/>
                  </a:cubicBezTo>
                  <a:cubicBezTo>
                    <a:pt x="365" y="369"/>
                    <a:pt x="356" y="360"/>
                    <a:pt x="361" y="351"/>
                  </a:cubicBezTo>
                  <a:cubicBezTo>
                    <a:pt x="361" y="349"/>
                    <a:pt x="359" y="348"/>
                    <a:pt x="358" y="347"/>
                  </a:cubicBezTo>
                  <a:cubicBezTo>
                    <a:pt x="351" y="348"/>
                    <a:pt x="348" y="343"/>
                    <a:pt x="346" y="338"/>
                  </a:cubicBezTo>
                  <a:cubicBezTo>
                    <a:pt x="344" y="334"/>
                    <a:pt x="339" y="329"/>
                    <a:pt x="340" y="327"/>
                  </a:cubicBezTo>
                  <a:cubicBezTo>
                    <a:pt x="340" y="321"/>
                    <a:pt x="349" y="327"/>
                    <a:pt x="352" y="329"/>
                  </a:cubicBezTo>
                  <a:cubicBezTo>
                    <a:pt x="356" y="346"/>
                    <a:pt x="370" y="353"/>
                    <a:pt x="380" y="363"/>
                  </a:cubicBezTo>
                  <a:cubicBezTo>
                    <a:pt x="381" y="368"/>
                    <a:pt x="383" y="373"/>
                    <a:pt x="384" y="378"/>
                  </a:cubicBezTo>
                  <a:cubicBezTo>
                    <a:pt x="382" y="377"/>
                    <a:pt x="380" y="377"/>
                    <a:pt x="377" y="377"/>
                  </a:cubicBezTo>
                  <a:close/>
                  <a:moveTo>
                    <a:pt x="392" y="258"/>
                  </a:moveTo>
                  <a:cubicBezTo>
                    <a:pt x="393" y="256"/>
                    <a:pt x="394" y="255"/>
                    <a:pt x="394" y="254"/>
                  </a:cubicBezTo>
                  <a:cubicBezTo>
                    <a:pt x="390" y="246"/>
                    <a:pt x="381" y="242"/>
                    <a:pt x="383" y="231"/>
                  </a:cubicBezTo>
                  <a:cubicBezTo>
                    <a:pt x="385" y="229"/>
                    <a:pt x="387" y="226"/>
                    <a:pt x="389" y="224"/>
                  </a:cubicBezTo>
                  <a:cubicBezTo>
                    <a:pt x="390" y="224"/>
                    <a:pt x="390" y="225"/>
                    <a:pt x="392" y="225"/>
                  </a:cubicBezTo>
                  <a:cubicBezTo>
                    <a:pt x="392" y="225"/>
                    <a:pt x="393" y="224"/>
                    <a:pt x="393" y="223"/>
                  </a:cubicBezTo>
                  <a:cubicBezTo>
                    <a:pt x="394" y="223"/>
                    <a:pt x="394" y="224"/>
                    <a:pt x="395" y="224"/>
                  </a:cubicBezTo>
                  <a:cubicBezTo>
                    <a:pt x="393" y="227"/>
                    <a:pt x="392" y="231"/>
                    <a:pt x="389" y="233"/>
                  </a:cubicBezTo>
                  <a:cubicBezTo>
                    <a:pt x="391" y="239"/>
                    <a:pt x="395" y="244"/>
                    <a:pt x="401" y="247"/>
                  </a:cubicBezTo>
                  <a:cubicBezTo>
                    <a:pt x="404" y="252"/>
                    <a:pt x="407" y="256"/>
                    <a:pt x="409" y="262"/>
                  </a:cubicBezTo>
                  <a:cubicBezTo>
                    <a:pt x="409" y="263"/>
                    <a:pt x="408" y="264"/>
                    <a:pt x="408" y="266"/>
                  </a:cubicBezTo>
                  <a:cubicBezTo>
                    <a:pt x="405" y="266"/>
                    <a:pt x="402" y="266"/>
                    <a:pt x="400" y="267"/>
                  </a:cubicBezTo>
                  <a:cubicBezTo>
                    <a:pt x="397" y="264"/>
                    <a:pt x="394" y="262"/>
                    <a:pt x="392" y="258"/>
                  </a:cubicBezTo>
                  <a:close/>
                  <a:moveTo>
                    <a:pt x="429" y="319"/>
                  </a:moveTo>
                  <a:cubicBezTo>
                    <a:pt x="426" y="319"/>
                    <a:pt x="423" y="320"/>
                    <a:pt x="420" y="320"/>
                  </a:cubicBezTo>
                  <a:cubicBezTo>
                    <a:pt x="411" y="318"/>
                    <a:pt x="408" y="309"/>
                    <a:pt x="401" y="306"/>
                  </a:cubicBezTo>
                  <a:cubicBezTo>
                    <a:pt x="401" y="304"/>
                    <a:pt x="401" y="304"/>
                    <a:pt x="402" y="303"/>
                  </a:cubicBezTo>
                  <a:cubicBezTo>
                    <a:pt x="404" y="302"/>
                    <a:pt x="405" y="303"/>
                    <a:pt x="406" y="301"/>
                  </a:cubicBezTo>
                  <a:cubicBezTo>
                    <a:pt x="410" y="305"/>
                    <a:pt x="414" y="310"/>
                    <a:pt x="420" y="312"/>
                  </a:cubicBezTo>
                  <a:cubicBezTo>
                    <a:pt x="423" y="311"/>
                    <a:pt x="427" y="311"/>
                    <a:pt x="431" y="310"/>
                  </a:cubicBezTo>
                  <a:cubicBezTo>
                    <a:pt x="430" y="314"/>
                    <a:pt x="430" y="316"/>
                    <a:pt x="429" y="319"/>
                  </a:cubicBezTo>
                  <a:close/>
                  <a:moveTo>
                    <a:pt x="56" y="418"/>
                  </a:moveTo>
                  <a:cubicBezTo>
                    <a:pt x="55" y="408"/>
                    <a:pt x="51" y="403"/>
                    <a:pt x="47" y="395"/>
                  </a:cubicBezTo>
                  <a:cubicBezTo>
                    <a:pt x="44" y="390"/>
                    <a:pt x="41" y="385"/>
                    <a:pt x="38" y="381"/>
                  </a:cubicBezTo>
                  <a:cubicBezTo>
                    <a:pt x="36" y="378"/>
                    <a:pt x="31" y="375"/>
                    <a:pt x="29" y="372"/>
                  </a:cubicBezTo>
                  <a:cubicBezTo>
                    <a:pt x="26" y="366"/>
                    <a:pt x="24" y="361"/>
                    <a:pt x="21" y="355"/>
                  </a:cubicBezTo>
                  <a:cubicBezTo>
                    <a:pt x="20" y="353"/>
                    <a:pt x="19" y="351"/>
                    <a:pt x="18" y="350"/>
                  </a:cubicBezTo>
                  <a:cubicBezTo>
                    <a:pt x="17" y="344"/>
                    <a:pt x="16" y="338"/>
                    <a:pt x="15" y="333"/>
                  </a:cubicBezTo>
                  <a:cubicBezTo>
                    <a:pt x="14" y="328"/>
                    <a:pt x="12" y="322"/>
                    <a:pt x="10" y="318"/>
                  </a:cubicBezTo>
                  <a:cubicBezTo>
                    <a:pt x="9" y="315"/>
                    <a:pt x="5" y="311"/>
                    <a:pt x="5" y="308"/>
                  </a:cubicBezTo>
                  <a:cubicBezTo>
                    <a:pt x="5" y="306"/>
                    <a:pt x="5" y="304"/>
                    <a:pt x="5" y="303"/>
                  </a:cubicBezTo>
                  <a:cubicBezTo>
                    <a:pt x="5" y="288"/>
                    <a:pt x="3" y="271"/>
                    <a:pt x="1" y="260"/>
                  </a:cubicBezTo>
                  <a:cubicBezTo>
                    <a:pt x="1" y="261"/>
                    <a:pt x="1" y="263"/>
                    <a:pt x="0" y="264"/>
                  </a:cubicBezTo>
                  <a:cubicBezTo>
                    <a:pt x="0" y="268"/>
                    <a:pt x="0" y="272"/>
                    <a:pt x="0" y="276"/>
                  </a:cubicBezTo>
                  <a:cubicBezTo>
                    <a:pt x="0" y="339"/>
                    <a:pt x="21" y="396"/>
                    <a:pt x="56" y="443"/>
                  </a:cubicBezTo>
                  <a:cubicBezTo>
                    <a:pt x="56" y="443"/>
                    <a:pt x="57" y="443"/>
                    <a:pt x="58" y="443"/>
                  </a:cubicBezTo>
                  <a:cubicBezTo>
                    <a:pt x="56" y="440"/>
                    <a:pt x="55" y="434"/>
                    <a:pt x="53" y="429"/>
                  </a:cubicBezTo>
                  <a:cubicBezTo>
                    <a:pt x="52" y="423"/>
                    <a:pt x="50" y="420"/>
                    <a:pt x="56" y="418"/>
                  </a:cubicBezTo>
                  <a:close/>
                  <a:moveTo>
                    <a:pt x="9" y="211"/>
                  </a:moveTo>
                  <a:cubicBezTo>
                    <a:pt x="8" y="216"/>
                    <a:pt x="5" y="223"/>
                    <a:pt x="6" y="230"/>
                  </a:cubicBezTo>
                  <a:cubicBezTo>
                    <a:pt x="7" y="224"/>
                    <a:pt x="9" y="217"/>
                    <a:pt x="9" y="211"/>
                  </a:cubicBezTo>
                  <a:close/>
                  <a:moveTo>
                    <a:pt x="9" y="205"/>
                  </a:moveTo>
                  <a:cubicBezTo>
                    <a:pt x="9" y="207"/>
                    <a:pt x="8" y="208"/>
                    <a:pt x="8" y="210"/>
                  </a:cubicBezTo>
                  <a:cubicBezTo>
                    <a:pt x="8" y="210"/>
                    <a:pt x="8" y="210"/>
                    <a:pt x="8" y="210"/>
                  </a:cubicBezTo>
                  <a:cubicBezTo>
                    <a:pt x="8" y="209"/>
                    <a:pt x="9" y="207"/>
                    <a:pt x="9" y="205"/>
                  </a:cubicBezTo>
                  <a:close/>
                  <a:moveTo>
                    <a:pt x="6" y="231"/>
                  </a:moveTo>
                  <a:cubicBezTo>
                    <a:pt x="6" y="233"/>
                    <a:pt x="4" y="236"/>
                    <a:pt x="5" y="239"/>
                  </a:cubicBezTo>
                  <a:cubicBezTo>
                    <a:pt x="8" y="238"/>
                    <a:pt x="8" y="232"/>
                    <a:pt x="6" y="231"/>
                  </a:cubicBezTo>
                  <a:close/>
                  <a:moveTo>
                    <a:pt x="189" y="138"/>
                  </a:moveTo>
                  <a:cubicBezTo>
                    <a:pt x="185" y="136"/>
                    <a:pt x="179" y="137"/>
                    <a:pt x="175" y="135"/>
                  </a:cubicBezTo>
                  <a:cubicBezTo>
                    <a:pt x="175" y="137"/>
                    <a:pt x="173" y="138"/>
                    <a:pt x="173" y="140"/>
                  </a:cubicBezTo>
                  <a:cubicBezTo>
                    <a:pt x="174" y="144"/>
                    <a:pt x="177" y="147"/>
                    <a:pt x="181" y="149"/>
                  </a:cubicBezTo>
                  <a:cubicBezTo>
                    <a:pt x="185" y="146"/>
                    <a:pt x="190" y="145"/>
                    <a:pt x="195" y="144"/>
                  </a:cubicBezTo>
                  <a:cubicBezTo>
                    <a:pt x="193" y="142"/>
                    <a:pt x="192" y="139"/>
                    <a:pt x="189" y="138"/>
                  </a:cubicBezTo>
                  <a:close/>
                  <a:moveTo>
                    <a:pt x="346" y="122"/>
                  </a:moveTo>
                  <a:cubicBezTo>
                    <a:pt x="348" y="123"/>
                    <a:pt x="352" y="123"/>
                    <a:pt x="355" y="123"/>
                  </a:cubicBezTo>
                  <a:cubicBezTo>
                    <a:pt x="356" y="118"/>
                    <a:pt x="351" y="119"/>
                    <a:pt x="350" y="116"/>
                  </a:cubicBezTo>
                  <a:cubicBezTo>
                    <a:pt x="351" y="113"/>
                    <a:pt x="351" y="110"/>
                    <a:pt x="350" y="107"/>
                  </a:cubicBezTo>
                  <a:cubicBezTo>
                    <a:pt x="353" y="104"/>
                    <a:pt x="354" y="102"/>
                    <a:pt x="355" y="98"/>
                  </a:cubicBezTo>
                  <a:cubicBezTo>
                    <a:pt x="356" y="98"/>
                    <a:pt x="357" y="97"/>
                    <a:pt x="358" y="97"/>
                  </a:cubicBezTo>
                  <a:cubicBezTo>
                    <a:pt x="357" y="92"/>
                    <a:pt x="349" y="97"/>
                    <a:pt x="347" y="98"/>
                  </a:cubicBezTo>
                  <a:cubicBezTo>
                    <a:pt x="347" y="99"/>
                    <a:pt x="347" y="101"/>
                    <a:pt x="347" y="102"/>
                  </a:cubicBezTo>
                  <a:cubicBezTo>
                    <a:pt x="341" y="105"/>
                    <a:pt x="342" y="118"/>
                    <a:pt x="346" y="122"/>
                  </a:cubicBezTo>
                  <a:close/>
                  <a:moveTo>
                    <a:pt x="302" y="295"/>
                  </a:moveTo>
                  <a:cubicBezTo>
                    <a:pt x="303" y="293"/>
                    <a:pt x="300" y="292"/>
                    <a:pt x="299" y="292"/>
                  </a:cubicBezTo>
                  <a:cubicBezTo>
                    <a:pt x="298" y="292"/>
                    <a:pt x="298" y="294"/>
                    <a:pt x="298" y="295"/>
                  </a:cubicBezTo>
                  <a:cubicBezTo>
                    <a:pt x="301" y="295"/>
                    <a:pt x="300" y="294"/>
                    <a:pt x="302" y="295"/>
                  </a:cubicBezTo>
                  <a:close/>
                  <a:moveTo>
                    <a:pt x="259" y="281"/>
                  </a:moveTo>
                  <a:cubicBezTo>
                    <a:pt x="257" y="277"/>
                    <a:pt x="253" y="277"/>
                    <a:pt x="249" y="280"/>
                  </a:cubicBezTo>
                  <a:cubicBezTo>
                    <a:pt x="248" y="279"/>
                    <a:pt x="248" y="278"/>
                    <a:pt x="247" y="278"/>
                  </a:cubicBezTo>
                  <a:cubicBezTo>
                    <a:pt x="246" y="279"/>
                    <a:pt x="246" y="280"/>
                    <a:pt x="245" y="282"/>
                  </a:cubicBezTo>
                  <a:cubicBezTo>
                    <a:pt x="249" y="283"/>
                    <a:pt x="252" y="285"/>
                    <a:pt x="255" y="287"/>
                  </a:cubicBezTo>
                  <a:cubicBezTo>
                    <a:pt x="256" y="284"/>
                    <a:pt x="257" y="283"/>
                    <a:pt x="259" y="281"/>
                  </a:cubicBezTo>
                  <a:close/>
                  <a:moveTo>
                    <a:pt x="229" y="267"/>
                  </a:moveTo>
                  <a:cubicBezTo>
                    <a:pt x="230" y="270"/>
                    <a:pt x="232" y="273"/>
                    <a:pt x="234" y="275"/>
                  </a:cubicBezTo>
                  <a:cubicBezTo>
                    <a:pt x="234" y="270"/>
                    <a:pt x="238" y="269"/>
                    <a:pt x="236" y="265"/>
                  </a:cubicBezTo>
                  <a:cubicBezTo>
                    <a:pt x="233" y="263"/>
                    <a:pt x="231" y="265"/>
                    <a:pt x="229" y="267"/>
                  </a:cubicBezTo>
                  <a:close/>
                  <a:moveTo>
                    <a:pt x="236" y="258"/>
                  </a:moveTo>
                  <a:cubicBezTo>
                    <a:pt x="235" y="257"/>
                    <a:pt x="235" y="256"/>
                    <a:pt x="233" y="256"/>
                  </a:cubicBezTo>
                  <a:cubicBezTo>
                    <a:pt x="233" y="258"/>
                    <a:pt x="233" y="259"/>
                    <a:pt x="234" y="260"/>
                  </a:cubicBezTo>
                  <a:cubicBezTo>
                    <a:pt x="235" y="259"/>
                    <a:pt x="236" y="259"/>
                    <a:pt x="236" y="258"/>
                  </a:cubicBezTo>
                  <a:close/>
                  <a:moveTo>
                    <a:pt x="376" y="60"/>
                  </a:moveTo>
                  <a:cubicBezTo>
                    <a:pt x="374" y="61"/>
                    <a:pt x="371" y="59"/>
                    <a:pt x="370" y="61"/>
                  </a:cubicBezTo>
                  <a:cubicBezTo>
                    <a:pt x="371" y="62"/>
                    <a:pt x="374" y="64"/>
                    <a:pt x="376" y="64"/>
                  </a:cubicBezTo>
                  <a:cubicBezTo>
                    <a:pt x="376" y="62"/>
                    <a:pt x="375" y="61"/>
                    <a:pt x="376" y="60"/>
                  </a:cubicBezTo>
                  <a:close/>
                  <a:moveTo>
                    <a:pt x="519" y="337"/>
                  </a:moveTo>
                  <a:cubicBezTo>
                    <a:pt x="517" y="344"/>
                    <a:pt x="519" y="348"/>
                    <a:pt x="520" y="352"/>
                  </a:cubicBezTo>
                  <a:cubicBezTo>
                    <a:pt x="524" y="349"/>
                    <a:pt x="524" y="338"/>
                    <a:pt x="521" y="334"/>
                  </a:cubicBezTo>
                  <a:cubicBezTo>
                    <a:pt x="521" y="336"/>
                    <a:pt x="519" y="336"/>
                    <a:pt x="519" y="337"/>
                  </a:cubicBezTo>
                  <a:close/>
                  <a:moveTo>
                    <a:pt x="210" y="14"/>
                  </a:moveTo>
                  <a:cubicBezTo>
                    <a:pt x="210" y="16"/>
                    <a:pt x="208" y="16"/>
                    <a:pt x="207" y="18"/>
                  </a:cubicBezTo>
                  <a:cubicBezTo>
                    <a:pt x="210" y="17"/>
                    <a:pt x="213" y="17"/>
                    <a:pt x="215" y="16"/>
                  </a:cubicBezTo>
                  <a:cubicBezTo>
                    <a:pt x="214" y="15"/>
                    <a:pt x="215" y="14"/>
                    <a:pt x="215" y="13"/>
                  </a:cubicBezTo>
                  <a:cubicBezTo>
                    <a:pt x="213" y="12"/>
                    <a:pt x="212" y="14"/>
                    <a:pt x="210" y="14"/>
                  </a:cubicBezTo>
                  <a:close/>
                  <a:moveTo>
                    <a:pt x="360" y="64"/>
                  </a:moveTo>
                  <a:cubicBezTo>
                    <a:pt x="363" y="65"/>
                    <a:pt x="364" y="68"/>
                    <a:pt x="367" y="68"/>
                  </a:cubicBezTo>
                  <a:cubicBezTo>
                    <a:pt x="368" y="67"/>
                    <a:pt x="372" y="67"/>
                    <a:pt x="373" y="65"/>
                  </a:cubicBezTo>
                  <a:cubicBezTo>
                    <a:pt x="371" y="62"/>
                    <a:pt x="362" y="59"/>
                    <a:pt x="360" y="64"/>
                  </a:cubicBezTo>
                  <a:close/>
                  <a:moveTo>
                    <a:pt x="369" y="28"/>
                  </a:moveTo>
                  <a:cubicBezTo>
                    <a:pt x="370" y="31"/>
                    <a:pt x="374" y="34"/>
                    <a:pt x="377" y="32"/>
                  </a:cubicBezTo>
                  <a:cubicBezTo>
                    <a:pt x="374" y="31"/>
                    <a:pt x="373" y="26"/>
                    <a:pt x="369" y="28"/>
                  </a:cubicBezTo>
                  <a:close/>
                  <a:moveTo>
                    <a:pt x="167" y="37"/>
                  </a:moveTo>
                  <a:cubicBezTo>
                    <a:pt x="172" y="36"/>
                    <a:pt x="177" y="34"/>
                    <a:pt x="181" y="31"/>
                  </a:cubicBezTo>
                  <a:cubicBezTo>
                    <a:pt x="175" y="28"/>
                    <a:pt x="169" y="33"/>
                    <a:pt x="167" y="37"/>
                  </a:cubicBezTo>
                  <a:close/>
                  <a:moveTo>
                    <a:pt x="181" y="32"/>
                  </a:moveTo>
                  <a:cubicBezTo>
                    <a:pt x="186" y="32"/>
                    <a:pt x="187" y="29"/>
                    <a:pt x="190" y="28"/>
                  </a:cubicBezTo>
                  <a:cubicBezTo>
                    <a:pt x="187" y="26"/>
                    <a:pt x="184" y="30"/>
                    <a:pt x="181" y="32"/>
                  </a:cubicBezTo>
                  <a:close/>
                  <a:moveTo>
                    <a:pt x="182" y="205"/>
                  </a:moveTo>
                  <a:cubicBezTo>
                    <a:pt x="187" y="203"/>
                    <a:pt x="200" y="193"/>
                    <a:pt x="191" y="188"/>
                  </a:cubicBezTo>
                  <a:cubicBezTo>
                    <a:pt x="186" y="192"/>
                    <a:pt x="181" y="196"/>
                    <a:pt x="178" y="202"/>
                  </a:cubicBezTo>
                  <a:cubicBezTo>
                    <a:pt x="179" y="203"/>
                    <a:pt x="181" y="204"/>
                    <a:pt x="182" y="205"/>
                  </a:cubicBezTo>
                  <a:close/>
                  <a:moveTo>
                    <a:pt x="175" y="37"/>
                  </a:moveTo>
                  <a:cubicBezTo>
                    <a:pt x="173" y="37"/>
                    <a:pt x="175" y="36"/>
                    <a:pt x="174" y="35"/>
                  </a:cubicBezTo>
                  <a:cubicBezTo>
                    <a:pt x="172" y="36"/>
                    <a:pt x="168" y="36"/>
                    <a:pt x="167" y="39"/>
                  </a:cubicBezTo>
                  <a:cubicBezTo>
                    <a:pt x="171" y="40"/>
                    <a:pt x="172" y="39"/>
                    <a:pt x="175" y="37"/>
                  </a:cubicBezTo>
                  <a:close/>
                  <a:moveTo>
                    <a:pt x="279" y="102"/>
                  </a:moveTo>
                  <a:cubicBezTo>
                    <a:pt x="277" y="101"/>
                    <a:pt x="275" y="99"/>
                    <a:pt x="272" y="98"/>
                  </a:cubicBezTo>
                  <a:cubicBezTo>
                    <a:pt x="270" y="99"/>
                    <a:pt x="267" y="99"/>
                    <a:pt x="264" y="100"/>
                  </a:cubicBezTo>
                  <a:cubicBezTo>
                    <a:pt x="263" y="105"/>
                    <a:pt x="269" y="107"/>
                    <a:pt x="270" y="111"/>
                  </a:cubicBezTo>
                  <a:cubicBezTo>
                    <a:pt x="275" y="110"/>
                    <a:pt x="279" y="109"/>
                    <a:pt x="280" y="103"/>
                  </a:cubicBezTo>
                  <a:cubicBezTo>
                    <a:pt x="281" y="104"/>
                    <a:pt x="283" y="104"/>
                    <a:pt x="284" y="105"/>
                  </a:cubicBezTo>
                  <a:cubicBezTo>
                    <a:pt x="286" y="103"/>
                    <a:pt x="287" y="101"/>
                    <a:pt x="288" y="99"/>
                  </a:cubicBezTo>
                  <a:cubicBezTo>
                    <a:pt x="284" y="98"/>
                    <a:pt x="279" y="96"/>
                    <a:pt x="279" y="102"/>
                  </a:cubicBezTo>
                  <a:close/>
                  <a:moveTo>
                    <a:pt x="233" y="88"/>
                  </a:moveTo>
                  <a:cubicBezTo>
                    <a:pt x="229" y="88"/>
                    <a:pt x="229" y="82"/>
                    <a:pt x="224" y="82"/>
                  </a:cubicBezTo>
                  <a:cubicBezTo>
                    <a:pt x="224" y="79"/>
                    <a:pt x="225" y="78"/>
                    <a:pt x="225" y="75"/>
                  </a:cubicBezTo>
                  <a:cubicBezTo>
                    <a:pt x="219" y="74"/>
                    <a:pt x="215" y="71"/>
                    <a:pt x="213" y="66"/>
                  </a:cubicBezTo>
                  <a:cubicBezTo>
                    <a:pt x="211" y="66"/>
                    <a:pt x="210" y="66"/>
                    <a:pt x="208" y="66"/>
                  </a:cubicBezTo>
                  <a:cubicBezTo>
                    <a:pt x="207" y="65"/>
                    <a:pt x="209" y="64"/>
                    <a:pt x="207" y="64"/>
                  </a:cubicBezTo>
                  <a:cubicBezTo>
                    <a:pt x="203" y="65"/>
                    <a:pt x="203" y="61"/>
                    <a:pt x="200" y="59"/>
                  </a:cubicBezTo>
                  <a:cubicBezTo>
                    <a:pt x="198" y="60"/>
                    <a:pt x="196" y="60"/>
                    <a:pt x="193" y="61"/>
                  </a:cubicBezTo>
                  <a:cubicBezTo>
                    <a:pt x="193" y="59"/>
                    <a:pt x="192" y="59"/>
                    <a:pt x="192" y="57"/>
                  </a:cubicBezTo>
                  <a:cubicBezTo>
                    <a:pt x="189" y="58"/>
                    <a:pt x="188" y="56"/>
                    <a:pt x="185" y="56"/>
                  </a:cubicBezTo>
                  <a:cubicBezTo>
                    <a:pt x="185" y="54"/>
                    <a:pt x="185" y="54"/>
                    <a:pt x="184" y="53"/>
                  </a:cubicBezTo>
                  <a:cubicBezTo>
                    <a:pt x="177" y="54"/>
                    <a:pt x="173" y="58"/>
                    <a:pt x="171" y="65"/>
                  </a:cubicBezTo>
                  <a:cubicBezTo>
                    <a:pt x="171" y="66"/>
                    <a:pt x="173" y="65"/>
                    <a:pt x="173" y="67"/>
                  </a:cubicBezTo>
                  <a:cubicBezTo>
                    <a:pt x="170" y="74"/>
                    <a:pt x="163" y="78"/>
                    <a:pt x="158" y="83"/>
                  </a:cubicBezTo>
                  <a:cubicBezTo>
                    <a:pt x="158" y="84"/>
                    <a:pt x="159" y="85"/>
                    <a:pt x="159" y="86"/>
                  </a:cubicBezTo>
                  <a:cubicBezTo>
                    <a:pt x="158" y="86"/>
                    <a:pt x="158" y="87"/>
                    <a:pt x="157" y="87"/>
                  </a:cubicBezTo>
                  <a:cubicBezTo>
                    <a:pt x="155" y="88"/>
                    <a:pt x="156" y="85"/>
                    <a:pt x="154" y="86"/>
                  </a:cubicBezTo>
                  <a:cubicBezTo>
                    <a:pt x="150" y="87"/>
                    <a:pt x="153" y="93"/>
                    <a:pt x="149" y="93"/>
                  </a:cubicBezTo>
                  <a:cubicBezTo>
                    <a:pt x="148" y="93"/>
                    <a:pt x="147" y="93"/>
                    <a:pt x="146" y="93"/>
                  </a:cubicBezTo>
                  <a:cubicBezTo>
                    <a:pt x="139" y="96"/>
                    <a:pt x="135" y="100"/>
                    <a:pt x="130" y="105"/>
                  </a:cubicBezTo>
                  <a:cubicBezTo>
                    <a:pt x="129" y="113"/>
                    <a:pt x="122" y="116"/>
                    <a:pt x="123" y="125"/>
                  </a:cubicBezTo>
                  <a:cubicBezTo>
                    <a:pt x="132" y="137"/>
                    <a:pt x="137" y="118"/>
                    <a:pt x="147" y="117"/>
                  </a:cubicBezTo>
                  <a:cubicBezTo>
                    <a:pt x="148" y="118"/>
                    <a:pt x="149" y="119"/>
                    <a:pt x="150" y="120"/>
                  </a:cubicBezTo>
                  <a:cubicBezTo>
                    <a:pt x="155" y="121"/>
                    <a:pt x="158" y="119"/>
                    <a:pt x="161" y="119"/>
                  </a:cubicBezTo>
                  <a:cubicBezTo>
                    <a:pt x="169" y="118"/>
                    <a:pt x="173" y="122"/>
                    <a:pt x="180" y="123"/>
                  </a:cubicBezTo>
                  <a:cubicBezTo>
                    <a:pt x="184" y="123"/>
                    <a:pt x="186" y="120"/>
                    <a:pt x="189" y="118"/>
                  </a:cubicBezTo>
                  <a:cubicBezTo>
                    <a:pt x="190" y="118"/>
                    <a:pt x="191" y="118"/>
                    <a:pt x="192" y="117"/>
                  </a:cubicBezTo>
                  <a:cubicBezTo>
                    <a:pt x="193" y="116"/>
                    <a:pt x="193" y="114"/>
                    <a:pt x="194" y="113"/>
                  </a:cubicBezTo>
                  <a:cubicBezTo>
                    <a:pt x="197" y="110"/>
                    <a:pt x="201" y="109"/>
                    <a:pt x="204" y="107"/>
                  </a:cubicBezTo>
                  <a:cubicBezTo>
                    <a:pt x="208" y="104"/>
                    <a:pt x="209" y="98"/>
                    <a:pt x="215" y="98"/>
                  </a:cubicBezTo>
                  <a:cubicBezTo>
                    <a:pt x="215" y="97"/>
                    <a:pt x="215" y="97"/>
                    <a:pt x="216" y="96"/>
                  </a:cubicBezTo>
                  <a:cubicBezTo>
                    <a:pt x="216" y="95"/>
                    <a:pt x="214" y="96"/>
                    <a:pt x="215" y="95"/>
                  </a:cubicBezTo>
                  <a:cubicBezTo>
                    <a:pt x="220" y="92"/>
                    <a:pt x="226" y="91"/>
                    <a:pt x="232" y="90"/>
                  </a:cubicBezTo>
                  <a:cubicBezTo>
                    <a:pt x="232" y="89"/>
                    <a:pt x="234" y="88"/>
                    <a:pt x="233" y="88"/>
                  </a:cubicBezTo>
                  <a:close/>
                  <a:moveTo>
                    <a:pt x="196" y="217"/>
                  </a:moveTo>
                  <a:cubicBezTo>
                    <a:pt x="201" y="213"/>
                    <a:pt x="212" y="215"/>
                    <a:pt x="215" y="209"/>
                  </a:cubicBezTo>
                  <a:cubicBezTo>
                    <a:pt x="216" y="205"/>
                    <a:pt x="211" y="202"/>
                    <a:pt x="210" y="198"/>
                  </a:cubicBezTo>
                  <a:cubicBezTo>
                    <a:pt x="209" y="191"/>
                    <a:pt x="212" y="186"/>
                    <a:pt x="211" y="179"/>
                  </a:cubicBezTo>
                  <a:cubicBezTo>
                    <a:pt x="206" y="174"/>
                    <a:pt x="202" y="180"/>
                    <a:pt x="199" y="183"/>
                  </a:cubicBezTo>
                  <a:cubicBezTo>
                    <a:pt x="201" y="185"/>
                    <a:pt x="203" y="186"/>
                    <a:pt x="204" y="188"/>
                  </a:cubicBezTo>
                  <a:cubicBezTo>
                    <a:pt x="203" y="199"/>
                    <a:pt x="196" y="205"/>
                    <a:pt x="192" y="213"/>
                  </a:cubicBezTo>
                  <a:cubicBezTo>
                    <a:pt x="193" y="215"/>
                    <a:pt x="195" y="216"/>
                    <a:pt x="196" y="217"/>
                  </a:cubicBezTo>
                  <a:close/>
                  <a:moveTo>
                    <a:pt x="189" y="25"/>
                  </a:moveTo>
                  <a:cubicBezTo>
                    <a:pt x="193" y="23"/>
                    <a:pt x="196" y="25"/>
                    <a:pt x="198" y="22"/>
                  </a:cubicBezTo>
                  <a:cubicBezTo>
                    <a:pt x="198" y="21"/>
                    <a:pt x="197" y="22"/>
                    <a:pt x="197" y="21"/>
                  </a:cubicBezTo>
                  <a:cubicBezTo>
                    <a:pt x="200" y="20"/>
                    <a:pt x="203" y="19"/>
                    <a:pt x="206" y="17"/>
                  </a:cubicBezTo>
                  <a:cubicBezTo>
                    <a:pt x="199" y="17"/>
                    <a:pt x="194" y="21"/>
                    <a:pt x="189" y="25"/>
                  </a:cubicBezTo>
                  <a:close/>
                  <a:moveTo>
                    <a:pt x="195" y="30"/>
                  </a:moveTo>
                  <a:cubicBezTo>
                    <a:pt x="197" y="29"/>
                    <a:pt x="201" y="29"/>
                    <a:pt x="201" y="27"/>
                  </a:cubicBezTo>
                  <a:cubicBezTo>
                    <a:pt x="201" y="26"/>
                    <a:pt x="192" y="27"/>
                    <a:pt x="195" y="30"/>
                  </a:cubicBezTo>
                  <a:close/>
                  <a:moveTo>
                    <a:pt x="103" y="99"/>
                  </a:moveTo>
                  <a:cubicBezTo>
                    <a:pt x="103" y="91"/>
                    <a:pt x="113" y="89"/>
                    <a:pt x="117" y="83"/>
                  </a:cubicBezTo>
                  <a:cubicBezTo>
                    <a:pt x="117" y="83"/>
                    <a:pt x="117" y="82"/>
                    <a:pt x="118" y="82"/>
                  </a:cubicBezTo>
                  <a:cubicBezTo>
                    <a:pt x="119" y="79"/>
                    <a:pt x="120" y="76"/>
                    <a:pt x="119" y="72"/>
                  </a:cubicBezTo>
                  <a:cubicBezTo>
                    <a:pt x="115" y="75"/>
                    <a:pt x="111" y="76"/>
                    <a:pt x="107" y="79"/>
                  </a:cubicBezTo>
                  <a:cubicBezTo>
                    <a:pt x="104" y="81"/>
                    <a:pt x="99" y="86"/>
                    <a:pt x="97" y="87"/>
                  </a:cubicBezTo>
                  <a:cubicBezTo>
                    <a:pt x="95" y="87"/>
                    <a:pt x="93" y="87"/>
                    <a:pt x="91" y="87"/>
                  </a:cubicBezTo>
                  <a:cubicBezTo>
                    <a:pt x="87" y="88"/>
                    <a:pt x="86" y="92"/>
                    <a:pt x="81" y="93"/>
                  </a:cubicBezTo>
                  <a:cubicBezTo>
                    <a:pt x="84" y="87"/>
                    <a:pt x="90" y="86"/>
                    <a:pt x="95" y="83"/>
                  </a:cubicBezTo>
                  <a:cubicBezTo>
                    <a:pt x="97" y="81"/>
                    <a:pt x="98" y="77"/>
                    <a:pt x="101" y="75"/>
                  </a:cubicBezTo>
                  <a:cubicBezTo>
                    <a:pt x="104" y="71"/>
                    <a:pt x="108" y="68"/>
                    <a:pt x="109" y="64"/>
                  </a:cubicBezTo>
                  <a:cubicBezTo>
                    <a:pt x="116" y="59"/>
                    <a:pt x="121" y="52"/>
                    <a:pt x="131" y="52"/>
                  </a:cubicBezTo>
                  <a:cubicBezTo>
                    <a:pt x="130" y="53"/>
                    <a:pt x="132" y="54"/>
                    <a:pt x="133" y="55"/>
                  </a:cubicBezTo>
                  <a:cubicBezTo>
                    <a:pt x="129" y="56"/>
                    <a:pt x="127" y="58"/>
                    <a:pt x="125" y="61"/>
                  </a:cubicBezTo>
                  <a:cubicBezTo>
                    <a:pt x="125" y="61"/>
                    <a:pt x="127" y="61"/>
                    <a:pt x="127" y="61"/>
                  </a:cubicBezTo>
                  <a:cubicBezTo>
                    <a:pt x="126" y="63"/>
                    <a:pt x="125" y="63"/>
                    <a:pt x="124" y="65"/>
                  </a:cubicBezTo>
                  <a:cubicBezTo>
                    <a:pt x="130" y="62"/>
                    <a:pt x="132" y="56"/>
                    <a:pt x="139" y="55"/>
                  </a:cubicBezTo>
                  <a:cubicBezTo>
                    <a:pt x="139" y="56"/>
                    <a:pt x="138" y="57"/>
                    <a:pt x="139" y="58"/>
                  </a:cubicBezTo>
                  <a:cubicBezTo>
                    <a:pt x="144" y="59"/>
                    <a:pt x="146" y="54"/>
                    <a:pt x="150" y="56"/>
                  </a:cubicBezTo>
                  <a:cubicBezTo>
                    <a:pt x="143" y="61"/>
                    <a:pt x="143" y="71"/>
                    <a:pt x="131" y="71"/>
                  </a:cubicBezTo>
                  <a:cubicBezTo>
                    <a:pt x="130" y="70"/>
                    <a:pt x="130" y="67"/>
                    <a:pt x="128" y="67"/>
                  </a:cubicBezTo>
                  <a:cubicBezTo>
                    <a:pt x="128" y="67"/>
                    <a:pt x="126" y="67"/>
                    <a:pt x="125" y="68"/>
                  </a:cubicBezTo>
                  <a:cubicBezTo>
                    <a:pt x="125" y="74"/>
                    <a:pt x="120" y="78"/>
                    <a:pt x="118" y="82"/>
                  </a:cubicBezTo>
                  <a:cubicBezTo>
                    <a:pt x="117" y="82"/>
                    <a:pt x="117" y="82"/>
                    <a:pt x="117" y="83"/>
                  </a:cubicBezTo>
                  <a:cubicBezTo>
                    <a:pt x="117" y="83"/>
                    <a:pt x="117" y="83"/>
                    <a:pt x="117" y="83"/>
                  </a:cubicBezTo>
                  <a:cubicBezTo>
                    <a:pt x="116" y="85"/>
                    <a:pt x="115" y="86"/>
                    <a:pt x="116" y="89"/>
                  </a:cubicBezTo>
                  <a:cubicBezTo>
                    <a:pt x="124" y="91"/>
                    <a:pt x="125" y="82"/>
                    <a:pt x="131" y="80"/>
                  </a:cubicBezTo>
                  <a:cubicBezTo>
                    <a:pt x="131" y="83"/>
                    <a:pt x="128" y="86"/>
                    <a:pt x="130" y="88"/>
                  </a:cubicBezTo>
                  <a:cubicBezTo>
                    <a:pt x="132" y="87"/>
                    <a:pt x="134" y="86"/>
                    <a:pt x="136" y="85"/>
                  </a:cubicBezTo>
                  <a:cubicBezTo>
                    <a:pt x="139" y="83"/>
                    <a:pt x="139" y="80"/>
                    <a:pt x="141" y="77"/>
                  </a:cubicBezTo>
                  <a:cubicBezTo>
                    <a:pt x="144" y="73"/>
                    <a:pt x="149" y="71"/>
                    <a:pt x="152" y="66"/>
                  </a:cubicBezTo>
                  <a:cubicBezTo>
                    <a:pt x="153" y="65"/>
                    <a:pt x="150" y="66"/>
                    <a:pt x="151" y="65"/>
                  </a:cubicBezTo>
                  <a:cubicBezTo>
                    <a:pt x="154" y="62"/>
                    <a:pt x="158" y="59"/>
                    <a:pt x="162" y="57"/>
                  </a:cubicBezTo>
                  <a:cubicBezTo>
                    <a:pt x="163" y="53"/>
                    <a:pt x="166" y="51"/>
                    <a:pt x="168" y="47"/>
                  </a:cubicBezTo>
                  <a:cubicBezTo>
                    <a:pt x="166" y="47"/>
                    <a:pt x="164" y="48"/>
                    <a:pt x="163" y="47"/>
                  </a:cubicBezTo>
                  <a:cubicBezTo>
                    <a:pt x="166" y="46"/>
                    <a:pt x="168" y="45"/>
                    <a:pt x="169" y="42"/>
                  </a:cubicBezTo>
                  <a:cubicBezTo>
                    <a:pt x="159" y="42"/>
                    <a:pt x="153" y="46"/>
                    <a:pt x="150" y="52"/>
                  </a:cubicBezTo>
                  <a:cubicBezTo>
                    <a:pt x="148" y="52"/>
                    <a:pt x="147" y="52"/>
                    <a:pt x="146" y="51"/>
                  </a:cubicBezTo>
                  <a:cubicBezTo>
                    <a:pt x="151" y="45"/>
                    <a:pt x="159" y="42"/>
                    <a:pt x="165" y="38"/>
                  </a:cubicBezTo>
                  <a:cubicBezTo>
                    <a:pt x="159" y="38"/>
                    <a:pt x="156" y="43"/>
                    <a:pt x="151" y="42"/>
                  </a:cubicBezTo>
                  <a:cubicBezTo>
                    <a:pt x="154" y="40"/>
                    <a:pt x="159" y="41"/>
                    <a:pt x="160" y="37"/>
                  </a:cubicBezTo>
                  <a:cubicBezTo>
                    <a:pt x="161" y="36"/>
                    <a:pt x="159" y="36"/>
                    <a:pt x="158" y="36"/>
                  </a:cubicBezTo>
                  <a:cubicBezTo>
                    <a:pt x="163" y="32"/>
                    <a:pt x="166" y="28"/>
                    <a:pt x="172" y="25"/>
                  </a:cubicBezTo>
                  <a:cubicBezTo>
                    <a:pt x="170" y="28"/>
                    <a:pt x="165" y="29"/>
                    <a:pt x="164" y="33"/>
                  </a:cubicBezTo>
                  <a:cubicBezTo>
                    <a:pt x="172" y="29"/>
                    <a:pt x="181" y="28"/>
                    <a:pt x="188" y="24"/>
                  </a:cubicBezTo>
                  <a:cubicBezTo>
                    <a:pt x="194" y="17"/>
                    <a:pt x="206" y="17"/>
                    <a:pt x="213" y="12"/>
                  </a:cubicBezTo>
                  <a:cubicBezTo>
                    <a:pt x="206" y="11"/>
                    <a:pt x="202" y="14"/>
                    <a:pt x="198" y="16"/>
                  </a:cubicBezTo>
                  <a:cubicBezTo>
                    <a:pt x="198" y="16"/>
                    <a:pt x="200" y="16"/>
                    <a:pt x="199" y="17"/>
                  </a:cubicBezTo>
                  <a:cubicBezTo>
                    <a:pt x="195" y="16"/>
                    <a:pt x="190" y="19"/>
                    <a:pt x="186" y="19"/>
                  </a:cubicBezTo>
                  <a:cubicBezTo>
                    <a:pt x="186" y="19"/>
                    <a:pt x="186" y="19"/>
                    <a:pt x="186" y="19"/>
                  </a:cubicBezTo>
                  <a:cubicBezTo>
                    <a:pt x="186" y="19"/>
                    <a:pt x="186" y="19"/>
                    <a:pt x="186" y="19"/>
                  </a:cubicBezTo>
                  <a:cubicBezTo>
                    <a:pt x="186" y="19"/>
                    <a:pt x="186" y="19"/>
                    <a:pt x="186" y="19"/>
                  </a:cubicBezTo>
                  <a:cubicBezTo>
                    <a:pt x="186" y="19"/>
                    <a:pt x="187" y="19"/>
                    <a:pt x="187" y="19"/>
                  </a:cubicBezTo>
                  <a:cubicBezTo>
                    <a:pt x="194" y="16"/>
                    <a:pt x="200" y="12"/>
                    <a:pt x="209" y="11"/>
                  </a:cubicBezTo>
                  <a:cubicBezTo>
                    <a:pt x="228" y="2"/>
                    <a:pt x="254" y="0"/>
                    <a:pt x="281" y="0"/>
                  </a:cubicBezTo>
                  <a:cubicBezTo>
                    <a:pt x="279" y="0"/>
                    <a:pt x="278" y="0"/>
                    <a:pt x="277" y="0"/>
                  </a:cubicBezTo>
                  <a:cubicBezTo>
                    <a:pt x="239" y="0"/>
                    <a:pt x="204" y="7"/>
                    <a:pt x="171" y="20"/>
                  </a:cubicBezTo>
                  <a:cubicBezTo>
                    <a:pt x="169" y="22"/>
                    <a:pt x="166" y="23"/>
                    <a:pt x="164" y="24"/>
                  </a:cubicBezTo>
                  <a:cubicBezTo>
                    <a:pt x="158" y="27"/>
                    <a:pt x="152" y="30"/>
                    <a:pt x="146" y="32"/>
                  </a:cubicBezTo>
                  <a:cubicBezTo>
                    <a:pt x="131" y="41"/>
                    <a:pt x="117" y="50"/>
                    <a:pt x="103" y="60"/>
                  </a:cubicBezTo>
                  <a:cubicBezTo>
                    <a:pt x="101" y="62"/>
                    <a:pt x="99" y="64"/>
                    <a:pt x="97" y="66"/>
                  </a:cubicBezTo>
                  <a:cubicBezTo>
                    <a:pt x="93" y="70"/>
                    <a:pt x="89" y="74"/>
                    <a:pt x="84" y="77"/>
                  </a:cubicBezTo>
                  <a:cubicBezTo>
                    <a:pt x="71" y="90"/>
                    <a:pt x="59" y="104"/>
                    <a:pt x="49" y="119"/>
                  </a:cubicBezTo>
                  <a:cubicBezTo>
                    <a:pt x="46" y="124"/>
                    <a:pt x="43" y="130"/>
                    <a:pt x="39" y="134"/>
                  </a:cubicBezTo>
                  <a:cubicBezTo>
                    <a:pt x="38" y="136"/>
                    <a:pt x="37" y="138"/>
                    <a:pt x="36" y="140"/>
                  </a:cubicBezTo>
                  <a:cubicBezTo>
                    <a:pt x="34" y="144"/>
                    <a:pt x="32" y="147"/>
                    <a:pt x="30" y="151"/>
                  </a:cubicBezTo>
                  <a:cubicBezTo>
                    <a:pt x="29" y="153"/>
                    <a:pt x="28" y="154"/>
                    <a:pt x="27" y="156"/>
                  </a:cubicBezTo>
                  <a:cubicBezTo>
                    <a:pt x="27" y="157"/>
                    <a:pt x="27" y="158"/>
                    <a:pt x="27" y="159"/>
                  </a:cubicBezTo>
                  <a:cubicBezTo>
                    <a:pt x="28" y="155"/>
                    <a:pt x="30" y="152"/>
                    <a:pt x="32" y="150"/>
                  </a:cubicBezTo>
                  <a:cubicBezTo>
                    <a:pt x="32" y="151"/>
                    <a:pt x="33" y="151"/>
                    <a:pt x="34" y="151"/>
                  </a:cubicBezTo>
                  <a:cubicBezTo>
                    <a:pt x="40" y="148"/>
                    <a:pt x="42" y="142"/>
                    <a:pt x="47" y="137"/>
                  </a:cubicBezTo>
                  <a:cubicBezTo>
                    <a:pt x="47" y="140"/>
                    <a:pt x="48" y="141"/>
                    <a:pt x="48" y="143"/>
                  </a:cubicBezTo>
                  <a:cubicBezTo>
                    <a:pt x="49" y="138"/>
                    <a:pt x="56" y="138"/>
                    <a:pt x="59" y="141"/>
                  </a:cubicBezTo>
                  <a:cubicBezTo>
                    <a:pt x="58" y="143"/>
                    <a:pt x="56" y="143"/>
                    <a:pt x="56" y="146"/>
                  </a:cubicBezTo>
                  <a:cubicBezTo>
                    <a:pt x="59" y="146"/>
                    <a:pt x="60" y="148"/>
                    <a:pt x="61" y="149"/>
                  </a:cubicBezTo>
                  <a:cubicBezTo>
                    <a:pt x="63" y="142"/>
                    <a:pt x="67" y="136"/>
                    <a:pt x="72" y="131"/>
                  </a:cubicBezTo>
                  <a:cubicBezTo>
                    <a:pt x="72" y="128"/>
                    <a:pt x="72" y="124"/>
                    <a:pt x="74" y="123"/>
                  </a:cubicBezTo>
                  <a:cubicBezTo>
                    <a:pt x="77" y="126"/>
                    <a:pt x="76" y="132"/>
                    <a:pt x="78" y="135"/>
                  </a:cubicBezTo>
                  <a:cubicBezTo>
                    <a:pt x="79" y="137"/>
                    <a:pt x="80" y="133"/>
                    <a:pt x="81" y="135"/>
                  </a:cubicBezTo>
                  <a:cubicBezTo>
                    <a:pt x="79" y="138"/>
                    <a:pt x="74" y="139"/>
                    <a:pt x="71" y="143"/>
                  </a:cubicBezTo>
                  <a:cubicBezTo>
                    <a:pt x="71" y="149"/>
                    <a:pt x="68" y="156"/>
                    <a:pt x="73" y="160"/>
                  </a:cubicBezTo>
                  <a:cubicBezTo>
                    <a:pt x="76" y="155"/>
                    <a:pt x="80" y="151"/>
                    <a:pt x="80" y="144"/>
                  </a:cubicBezTo>
                  <a:cubicBezTo>
                    <a:pt x="83" y="139"/>
                    <a:pt x="86" y="134"/>
                    <a:pt x="91" y="131"/>
                  </a:cubicBezTo>
                  <a:cubicBezTo>
                    <a:pt x="92" y="126"/>
                    <a:pt x="94" y="124"/>
                    <a:pt x="96" y="120"/>
                  </a:cubicBezTo>
                  <a:cubicBezTo>
                    <a:pt x="97" y="118"/>
                    <a:pt x="98" y="115"/>
                    <a:pt x="99" y="112"/>
                  </a:cubicBezTo>
                  <a:cubicBezTo>
                    <a:pt x="102" y="107"/>
                    <a:pt x="106" y="104"/>
                    <a:pt x="108" y="99"/>
                  </a:cubicBezTo>
                  <a:cubicBezTo>
                    <a:pt x="108" y="99"/>
                    <a:pt x="104" y="100"/>
                    <a:pt x="103" y="99"/>
                  </a:cubicBezTo>
                  <a:close/>
                  <a:moveTo>
                    <a:pt x="55" y="123"/>
                  </a:moveTo>
                  <a:cubicBezTo>
                    <a:pt x="55" y="120"/>
                    <a:pt x="56" y="120"/>
                    <a:pt x="57" y="119"/>
                  </a:cubicBezTo>
                  <a:cubicBezTo>
                    <a:pt x="58" y="119"/>
                    <a:pt x="55" y="121"/>
                    <a:pt x="57" y="121"/>
                  </a:cubicBezTo>
                  <a:cubicBezTo>
                    <a:pt x="57" y="122"/>
                    <a:pt x="56" y="123"/>
                    <a:pt x="55" y="123"/>
                  </a:cubicBezTo>
                  <a:close/>
                  <a:moveTo>
                    <a:pt x="60" y="112"/>
                  </a:moveTo>
                  <a:cubicBezTo>
                    <a:pt x="61" y="109"/>
                    <a:pt x="64" y="107"/>
                    <a:pt x="66" y="105"/>
                  </a:cubicBezTo>
                  <a:cubicBezTo>
                    <a:pt x="65" y="107"/>
                    <a:pt x="63" y="111"/>
                    <a:pt x="60" y="112"/>
                  </a:cubicBezTo>
                  <a:close/>
                  <a:moveTo>
                    <a:pt x="61" y="105"/>
                  </a:moveTo>
                  <a:cubicBezTo>
                    <a:pt x="62" y="103"/>
                    <a:pt x="67" y="99"/>
                    <a:pt x="70" y="98"/>
                  </a:cubicBezTo>
                  <a:cubicBezTo>
                    <a:pt x="69" y="101"/>
                    <a:pt x="64" y="103"/>
                    <a:pt x="61" y="105"/>
                  </a:cubicBezTo>
                  <a:close/>
                  <a:moveTo>
                    <a:pt x="73" y="96"/>
                  </a:moveTo>
                  <a:cubicBezTo>
                    <a:pt x="74" y="93"/>
                    <a:pt x="76" y="88"/>
                    <a:pt x="79" y="85"/>
                  </a:cubicBezTo>
                  <a:cubicBezTo>
                    <a:pt x="81" y="90"/>
                    <a:pt x="75" y="93"/>
                    <a:pt x="73" y="96"/>
                  </a:cubicBezTo>
                  <a:close/>
                  <a:moveTo>
                    <a:pt x="167" y="50"/>
                  </a:moveTo>
                  <a:cubicBezTo>
                    <a:pt x="171" y="50"/>
                    <a:pt x="172" y="45"/>
                    <a:pt x="176" y="45"/>
                  </a:cubicBezTo>
                  <a:cubicBezTo>
                    <a:pt x="176" y="46"/>
                    <a:pt x="174" y="46"/>
                    <a:pt x="174" y="48"/>
                  </a:cubicBezTo>
                  <a:cubicBezTo>
                    <a:pt x="177" y="50"/>
                    <a:pt x="185" y="46"/>
                    <a:pt x="185" y="52"/>
                  </a:cubicBezTo>
                  <a:cubicBezTo>
                    <a:pt x="190" y="54"/>
                    <a:pt x="196" y="52"/>
                    <a:pt x="202" y="53"/>
                  </a:cubicBezTo>
                  <a:cubicBezTo>
                    <a:pt x="201" y="51"/>
                    <a:pt x="203" y="51"/>
                    <a:pt x="204" y="49"/>
                  </a:cubicBezTo>
                  <a:cubicBezTo>
                    <a:pt x="203" y="48"/>
                    <a:pt x="201" y="49"/>
                    <a:pt x="202" y="48"/>
                  </a:cubicBezTo>
                  <a:cubicBezTo>
                    <a:pt x="203" y="46"/>
                    <a:pt x="204" y="44"/>
                    <a:pt x="205" y="42"/>
                  </a:cubicBezTo>
                  <a:cubicBezTo>
                    <a:pt x="204" y="42"/>
                    <a:pt x="203" y="42"/>
                    <a:pt x="203" y="41"/>
                  </a:cubicBezTo>
                  <a:cubicBezTo>
                    <a:pt x="203" y="40"/>
                    <a:pt x="204" y="39"/>
                    <a:pt x="204" y="38"/>
                  </a:cubicBezTo>
                  <a:cubicBezTo>
                    <a:pt x="203" y="36"/>
                    <a:pt x="201" y="35"/>
                    <a:pt x="199" y="33"/>
                  </a:cubicBezTo>
                  <a:cubicBezTo>
                    <a:pt x="195" y="34"/>
                    <a:pt x="191" y="36"/>
                    <a:pt x="188" y="38"/>
                  </a:cubicBezTo>
                  <a:cubicBezTo>
                    <a:pt x="188" y="41"/>
                    <a:pt x="194" y="39"/>
                    <a:pt x="195" y="39"/>
                  </a:cubicBezTo>
                  <a:cubicBezTo>
                    <a:pt x="193" y="39"/>
                    <a:pt x="195" y="41"/>
                    <a:pt x="196" y="41"/>
                  </a:cubicBezTo>
                  <a:cubicBezTo>
                    <a:pt x="192" y="42"/>
                    <a:pt x="189" y="40"/>
                    <a:pt x="185" y="41"/>
                  </a:cubicBezTo>
                  <a:cubicBezTo>
                    <a:pt x="184" y="37"/>
                    <a:pt x="178" y="41"/>
                    <a:pt x="177" y="42"/>
                  </a:cubicBezTo>
                  <a:cubicBezTo>
                    <a:pt x="178" y="37"/>
                    <a:pt x="185" y="37"/>
                    <a:pt x="187" y="33"/>
                  </a:cubicBezTo>
                  <a:cubicBezTo>
                    <a:pt x="186" y="32"/>
                    <a:pt x="184" y="33"/>
                    <a:pt x="184" y="34"/>
                  </a:cubicBezTo>
                  <a:cubicBezTo>
                    <a:pt x="177" y="36"/>
                    <a:pt x="169" y="40"/>
                    <a:pt x="168" y="48"/>
                  </a:cubicBezTo>
                  <a:cubicBezTo>
                    <a:pt x="168" y="48"/>
                    <a:pt x="167" y="49"/>
                    <a:pt x="167" y="50"/>
                  </a:cubicBezTo>
                  <a:close/>
                </a:path>
              </a:pathLst>
            </a:custGeom>
            <a:solidFill>
              <a:srgbClr val="01559F"/>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grpSp>
      <p:sp>
        <p:nvSpPr>
          <p:cNvPr id="24"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Fill each circle with a related icon – do not use as bullet points.</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13" name="Picture Placeholder 12"/>
          <p:cNvSpPr>
            <a:spLocks noGrp="1"/>
          </p:cNvSpPr>
          <p:nvPr>
            <p:ph type="pic" sz="quarter" idx="10"/>
          </p:nvPr>
        </p:nvSpPr>
        <p:spPr>
          <a:xfrm>
            <a:off x="2201779" y="1194199"/>
            <a:ext cx="594122" cy="594122"/>
          </a:xfrm>
          <a:prstGeom prst="ellipse">
            <a:avLst/>
          </a:prstGeom>
        </p:spPr>
        <p:txBody>
          <a:bodyPr rtlCol="0">
            <a:noAutofit/>
          </a:bodyPr>
          <a:lstStyle/>
          <a:p>
            <a:pPr lvl="0"/>
            <a:endParaRPr lang="en-US" noProof="0" dirty="0"/>
          </a:p>
        </p:txBody>
      </p:sp>
      <p:sp>
        <p:nvSpPr>
          <p:cNvPr id="14" name="Picture Placeholder 12"/>
          <p:cNvSpPr>
            <a:spLocks noGrp="1"/>
          </p:cNvSpPr>
          <p:nvPr>
            <p:ph type="pic" sz="quarter" idx="11"/>
          </p:nvPr>
        </p:nvSpPr>
        <p:spPr>
          <a:xfrm>
            <a:off x="1973284" y="2195983"/>
            <a:ext cx="594122" cy="594122"/>
          </a:xfrm>
          <a:prstGeom prst="ellipse">
            <a:avLst/>
          </a:prstGeom>
        </p:spPr>
        <p:txBody>
          <a:bodyPr rtlCol="0">
            <a:noAutofit/>
          </a:bodyPr>
          <a:lstStyle/>
          <a:p>
            <a:pPr lvl="0"/>
            <a:endParaRPr lang="en-US" noProof="0" dirty="0"/>
          </a:p>
        </p:txBody>
      </p:sp>
      <p:sp>
        <p:nvSpPr>
          <p:cNvPr id="15" name="Picture Placeholder 12"/>
          <p:cNvSpPr>
            <a:spLocks noGrp="1"/>
          </p:cNvSpPr>
          <p:nvPr>
            <p:ph type="pic" sz="quarter" idx="12"/>
          </p:nvPr>
        </p:nvSpPr>
        <p:spPr>
          <a:xfrm>
            <a:off x="2195737" y="3197767"/>
            <a:ext cx="594122" cy="594122"/>
          </a:xfrm>
          <a:prstGeom prst="ellipse">
            <a:avLst/>
          </a:prstGeom>
        </p:spPr>
        <p:txBody>
          <a:bodyPr rtlCol="0">
            <a:noAutofit/>
          </a:bodyPr>
          <a:lstStyle/>
          <a:p>
            <a:pPr lvl="0"/>
            <a:endParaRPr lang="en-US" noProof="0"/>
          </a:p>
        </p:txBody>
      </p:sp>
      <p:sp>
        <p:nvSpPr>
          <p:cNvPr id="16" name="Picture Placeholder 12"/>
          <p:cNvSpPr>
            <a:spLocks noGrp="1"/>
          </p:cNvSpPr>
          <p:nvPr>
            <p:ph type="pic" sz="quarter" idx="13"/>
          </p:nvPr>
        </p:nvSpPr>
        <p:spPr>
          <a:xfrm>
            <a:off x="6347932" y="3252436"/>
            <a:ext cx="594122" cy="594122"/>
          </a:xfrm>
          <a:prstGeom prst="ellipse">
            <a:avLst/>
          </a:prstGeom>
        </p:spPr>
        <p:txBody>
          <a:bodyPr rtlCol="0">
            <a:noAutofit/>
          </a:bodyPr>
          <a:lstStyle/>
          <a:p>
            <a:pPr lvl="0"/>
            <a:endParaRPr lang="en-US" noProof="0"/>
          </a:p>
        </p:txBody>
      </p:sp>
      <p:sp>
        <p:nvSpPr>
          <p:cNvPr id="17" name="Picture Placeholder 12"/>
          <p:cNvSpPr>
            <a:spLocks noGrp="1"/>
          </p:cNvSpPr>
          <p:nvPr>
            <p:ph type="pic" sz="quarter" idx="14"/>
          </p:nvPr>
        </p:nvSpPr>
        <p:spPr>
          <a:xfrm>
            <a:off x="6570166" y="2236006"/>
            <a:ext cx="594122" cy="594122"/>
          </a:xfrm>
          <a:prstGeom prst="ellipse">
            <a:avLst/>
          </a:prstGeom>
        </p:spPr>
        <p:txBody>
          <a:bodyPr rtlCol="0">
            <a:noAutofit/>
          </a:bodyPr>
          <a:lstStyle/>
          <a:p>
            <a:pPr lvl="0"/>
            <a:endParaRPr lang="en-US" noProof="0"/>
          </a:p>
        </p:txBody>
      </p:sp>
      <p:sp>
        <p:nvSpPr>
          <p:cNvPr id="18" name="Picture Placeholder 12"/>
          <p:cNvSpPr>
            <a:spLocks noGrp="1"/>
          </p:cNvSpPr>
          <p:nvPr>
            <p:ph type="pic" sz="quarter" idx="15"/>
          </p:nvPr>
        </p:nvSpPr>
        <p:spPr>
          <a:xfrm>
            <a:off x="6360409" y="1244527"/>
            <a:ext cx="594122" cy="594122"/>
          </a:xfrm>
          <a:prstGeom prst="ellipse">
            <a:avLst/>
          </a:prstGeom>
        </p:spPr>
        <p:txBody>
          <a:bodyPr rtlCol="0">
            <a:noAutofit/>
          </a:bodyPr>
          <a:lstStyle/>
          <a:p>
            <a:pPr lvl="0"/>
            <a:endParaRPr lang="en-US" noProof="0" dirty="0"/>
          </a:p>
        </p:txBody>
      </p:sp>
    </p:spTree>
    <p:extLst>
      <p:ext uri="{BB962C8B-B14F-4D97-AF65-F5344CB8AC3E}">
        <p14:creationId xmlns:p14="http://schemas.microsoft.com/office/powerpoint/2010/main" val="360254245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userDrawn="1">
  <p:cSld name="Map">
    <p:spTree>
      <p:nvGrpSpPr>
        <p:cNvPr id="1" name=""/>
        <p:cNvGrpSpPr/>
        <p:nvPr/>
      </p:nvGrpSpPr>
      <p:grpSpPr>
        <a:xfrm>
          <a:off x="0" y="0"/>
          <a:ext cx="0" cy="0"/>
          <a:chOff x="0" y="0"/>
          <a:chExt cx="0" cy="0"/>
        </a:xfrm>
      </p:grpSpPr>
      <p:pic>
        <p:nvPicPr>
          <p:cNvPr id="5" name="Picture 2"/>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00100" y="596503"/>
            <a:ext cx="7543800" cy="424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42938" y="4804173"/>
            <a:ext cx="238125" cy="33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96875" y="4804173"/>
            <a:ext cx="238125" cy="33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60"/>
          <p:cNvSpPr txBox="1"/>
          <p:nvPr userDrawn="1"/>
        </p:nvSpPr>
        <p:spPr>
          <a:xfrm>
            <a:off x="1201739" y="5299472"/>
            <a:ext cx="6740525" cy="230832"/>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a:t>
            </a:r>
            <a:r>
              <a:rPr lang="en-US" sz="900" dirty="0">
                <a:solidFill>
                  <a:prstClr val="black"/>
                </a:solidFill>
              </a:rPr>
              <a:t>Open the Map slide in your Slide Master and select the anchors, copy them, return to your slide deck and paste. Place as needed.</a:t>
            </a:r>
          </a:p>
        </p:txBody>
      </p: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Tree>
    <p:extLst>
      <p:ext uri="{BB962C8B-B14F-4D97-AF65-F5344CB8AC3E}">
        <p14:creationId xmlns:p14="http://schemas.microsoft.com/office/powerpoint/2010/main" val="3371882251"/>
      </p:ext>
    </p:extLst>
  </p:cSld>
  <p:clrMapOvr>
    <a:masterClrMapping/>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Galler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3"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5" name="Picture Placeholder 4"/>
          <p:cNvSpPr>
            <a:spLocks noGrp="1"/>
          </p:cNvSpPr>
          <p:nvPr>
            <p:ph type="pic" sz="quarter" idx="14"/>
          </p:nvPr>
        </p:nvSpPr>
        <p:spPr>
          <a:xfrm>
            <a:off x="116683" y="843697"/>
            <a:ext cx="2733734" cy="1701050"/>
          </a:xfrm>
          <a:solidFill>
            <a:schemeClr val="bg1">
              <a:lumMod val="95000"/>
            </a:schemeClr>
          </a:solidFill>
        </p:spPr>
        <p:txBody>
          <a:bodyPr rtlCol="0">
            <a:noAutofit/>
          </a:bodyPr>
          <a:lstStyle/>
          <a:p>
            <a:pPr lvl="0"/>
            <a:endParaRPr lang="en-US" noProof="0"/>
          </a:p>
        </p:txBody>
      </p:sp>
      <p:sp>
        <p:nvSpPr>
          <p:cNvPr id="6" name="Picture Placeholder 4"/>
          <p:cNvSpPr>
            <a:spLocks noGrp="1"/>
          </p:cNvSpPr>
          <p:nvPr>
            <p:ph type="pic" sz="quarter" idx="15"/>
          </p:nvPr>
        </p:nvSpPr>
        <p:spPr>
          <a:xfrm>
            <a:off x="116683" y="2788063"/>
            <a:ext cx="2733734" cy="1701050"/>
          </a:xfrm>
          <a:solidFill>
            <a:schemeClr val="bg1">
              <a:lumMod val="95000"/>
            </a:schemeClr>
          </a:solidFill>
        </p:spPr>
        <p:txBody>
          <a:bodyPr rtlCol="0">
            <a:noAutofit/>
          </a:bodyPr>
          <a:lstStyle/>
          <a:p>
            <a:pPr lvl="0"/>
            <a:endParaRPr lang="en-US" noProof="0"/>
          </a:p>
        </p:txBody>
      </p:sp>
      <p:sp>
        <p:nvSpPr>
          <p:cNvPr id="7" name="Picture Placeholder 4"/>
          <p:cNvSpPr>
            <a:spLocks noGrp="1"/>
          </p:cNvSpPr>
          <p:nvPr>
            <p:ph type="pic" sz="quarter" idx="16"/>
          </p:nvPr>
        </p:nvSpPr>
        <p:spPr>
          <a:xfrm>
            <a:off x="3205135" y="843697"/>
            <a:ext cx="2733734" cy="1701050"/>
          </a:xfrm>
          <a:solidFill>
            <a:schemeClr val="bg1">
              <a:lumMod val="95000"/>
            </a:schemeClr>
          </a:solidFill>
        </p:spPr>
        <p:txBody>
          <a:bodyPr rtlCol="0">
            <a:noAutofit/>
          </a:bodyPr>
          <a:lstStyle/>
          <a:p>
            <a:pPr lvl="0"/>
            <a:endParaRPr lang="en-US" noProof="0"/>
          </a:p>
        </p:txBody>
      </p:sp>
      <p:sp>
        <p:nvSpPr>
          <p:cNvPr id="8" name="Picture Placeholder 4"/>
          <p:cNvSpPr>
            <a:spLocks noGrp="1"/>
          </p:cNvSpPr>
          <p:nvPr>
            <p:ph type="pic" sz="quarter" idx="17"/>
          </p:nvPr>
        </p:nvSpPr>
        <p:spPr>
          <a:xfrm>
            <a:off x="3205132" y="2788063"/>
            <a:ext cx="2733734" cy="1701050"/>
          </a:xfrm>
          <a:solidFill>
            <a:schemeClr val="bg1">
              <a:lumMod val="95000"/>
            </a:schemeClr>
          </a:solidFill>
        </p:spPr>
        <p:txBody>
          <a:bodyPr rtlCol="0">
            <a:noAutofit/>
          </a:bodyPr>
          <a:lstStyle/>
          <a:p>
            <a:pPr lvl="0"/>
            <a:endParaRPr lang="en-US" noProof="0"/>
          </a:p>
        </p:txBody>
      </p:sp>
      <p:sp>
        <p:nvSpPr>
          <p:cNvPr id="13" name="Picture Placeholder 4"/>
          <p:cNvSpPr>
            <a:spLocks noGrp="1"/>
          </p:cNvSpPr>
          <p:nvPr>
            <p:ph type="pic" sz="quarter" idx="18"/>
          </p:nvPr>
        </p:nvSpPr>
        <p:spPr>
          <a:xfrm>
            <a:off x="6293587" y="843697"/>
            <a:ext cx="2733734" cy="1701050"/>
          </a:xfrm>
          <a:solidFill>
            <a:schemeClr val="bg1">
              <a:lumMod val="95000"/>
            </a:schemeClr>
          </a:solidFill>
        </p:spPr>
        <p:txBody>
          <a:bodyPr rtlCol="0">
            <a:noAutofit/>
          </a:bodyPr>
          <a:lstStyle/>
          <a:p>
            <a:pPr lvl="0"/>
            <a:endParaRPr lang="en-US" noProof="0"/>
          </a:p>
        </p:txBody>
      </p:sp>
      <p:sp>
        <p:nvSpPr>
          <p:cNvPr id="14" name="Picture Placeholder 4"/>
          <p:cNvSpPr>
            <a:spLocks noGrp="1"/>
          </p:cNvSpPr>
          <p:nvPr>
            <p:ph type="pic" sz="quarter" idx="19"/>
          </p:nvPr>
        </p:nvSpPr>
        <p:spPr>
          <a:xfrm>
            <a:off x="6293584" y="2788063"/>
            <a:ext cx="2733734" cy="1701050"/>
          </a:xfrm>
          <a:solidFill>
            <a:schemeClr val="bg1">
              <a:lumMod val="95000"/>
            </a:schemeClr>
          </a:solidFill>
        </p:spPr>
        <p:txBody>
          <a:bodyPr rtlCol="0">
            <a:noAutofit/>
          </a:bodyPr>
          <a:lstStyle/>
          <a:p>
            <a:pPr lvl="0"/>
            <a:endParaRPr lang="en-US" noProof="0"/>
          </a:p>
        </p:txBody>
      </p:sp>
    </p:spTree>
    <p:extLst>
      <p:ext uri="{BB962C8B-B14F-4D97-AF65-F5344CB8AC3E}">
        <p14:creationId xmlns:p14="http://schemas.microsoft.com/office/powerpoint/2010/main" val="2509505053"/>
      </p:ext>
    </p:extLst>
  </p:cSld>
  <p:clrMapOvr>
    <a:masterClrMapping/>
  </p:clrMapOvr>
  <p:transition>
    <p:fad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userDrawn="1">
  <p:cSld name="Time Line Picture/Icons">
    <p:spTree>
      <p:nvGrpSpPr>
        <p:cNvPr id="1" name=""/>
        <p:cNvGrpSpPr/>
        <p:nvPr/>
      </p:nvGrpSpPr>
      <p:grpSpPr>
        <a:xfrm>
          <a:off x="0" y="0"/>
          <a:ext cx="0" cy="0"/>
          <a:chOff x="0" y="0"/>
          <a:chExt cx="0" cy="0"/>
        </a:xfrm>
      </p:grpSpPr>
      <p:cxnSp>
        <p:nvCxnSpPr>
          <p:cNvPr id="18" name="Straight Connector 8"/>
          <p:cNvCxnSpPr/>
          <p:nvPr userDrawn="1"/>
        </p:nvCxnSpPr>
        <p:spPr>
          <a:xfrm>
            <a:off x="522289" y="2019300"/>
            <a:ext cx="8099425" cy="0"/>
          </a:xfrm>
          <a:prstGeom prst="line">
            <a:avLst/>
          </a:prstGeom>
          <a:ln w="25400">
            <a:solidFill>
              <a:srgbClr val="01559F"/>
            </a:solidFill>
          </a:ln>
        </p:spPr>
        <p:style>
          <a:lnRef idx="1">
            <a:schemeClr val="accent1"/>
          </a:lnRef>
          <a:fillRef idx="0">
            <a:schemeClr val="accent1"/>
          </a:fillRef>
          <a:effectRef idx="0">
            <a:schemeClr val="accent1"/>
          </a:effectRef>
          <a:fontRef idx="minor">
            <a:schemeClr val="tx1"/>
          </a:fontRef>
        </p:style>
      </p:cxnSp>
      <p:sp>
        <p:nvSpPr>
          <p:cNvPr id="4" name="Picture Placeholder 3"/>
          <p:cNvSpPr>
            <a:spLocks noGrp="1"/>
          </p:cNvSpPr>
          <p:nvPr>
            <p:ph type="pic" sz="quarter" idx="14"/>
          </p:nvPr>
        </p:nvSpPr>
        <p:spPr>
          <a:xfrm>
            <a:off x="981883"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3" name="Content Placeholder 2"/>
          <p:cNvSpPr>
            <a:spLocks noGrp="1"/>
          </p:cNvSpPr>
          <p:nvPr>
            <p:ph idx="1"/>
          </p:nvPr>
        </p:nvSpPr>
        <p:spPr>
          <a:xfrm>
            <a:off x="633599"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7" name="Title Placeholder 10"/>
          <p:cNvSpPr>
            <a:spLocks noGrp="1"/>
          </p:cNvSpPr>
          <p:nvPr>
            <p:ph type="title"/>
          </p:nvPr>
        </p:nvSpPr>
        <p:spPr>
          <a:xfrm>
            <a:off x="0" y="141686"/>
            <a:ext cx="9144000" cy="404840"/>
          </a:xfrm>
          <a:prstGeom prst="rect">
            <a:avLst/>
          </a:prstGeom>
        </p:spPr>
        <p:txBody>
          <a:bodyPr rtlCol="0">
            <a:normAutofit/>
          </a:bodyPr>
          <a:lstStyle>
            <a:lvl1pPr>
              <a:defRPr sz="2400"/>
            </a:lvl1pPr>
          </a:lstStyle>
          <a:p>
            <a:r>
              <a:rPr lang="en-US" dirty="0"/>
              <a:t>Click to edit Master title style</a:t>
            </a:r>
          </a:p>
        </p:txBody>
      </p:sp>
      <p:sp>
        <p:nvSpPr>
          <p:cNvPr id="8" name="Text Placeholder 7"/>
          <p:cNvSpPr>
            <a:spLocks noGrp="1"/>
          </p:cNvSpPr>
          <p:nvPr>
            <p:ph type="body" sz="quarter" idx="13"/>
          </p:nvPr>
        </p:nvSpPr>
        <p:spPr>
          <a:xfrm>
            <a:off x="0" y="546528"/>
            <a:ext cx="9144000" cy="270244"/>
          </a:xfrm>
        </p:spPr>
        <p:txBody>
          <a:bodyPr>
            <a:noAutofit/>
          </a:bodyPr>
          <a:lstStyle>
            <a:lvl1pPr>
              <a:defRPr sz="1500"/>
            </a:lvl1pPr>
          </a:lstStyle>
          <a:p>
            <a:pPr lvl="0"/>
            <a:r>
              <a:rPr lang="en-US" dirty="0"/>
              <a:t>Click to edit Master text styles</a:t>
            </a:r>
          </a:p>
        </p:txBody>
      </p:sp>
      <p:sp>
        <p:nvSpPr>
          <p:cNvPr id="23" name="Content Placeholder 2"/>
          <p:cNvSpPr>
            <a:spLocks noGrp="1"/>
          </p:cNvSpPr>
          <p:nvPr>
            <p:ph idx="18"/>
          </p:nvPr>
        </p:nvSpPr>
        <p:spPr>
          <a:xfrm>
            <a:off x="2621268"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4" name="Content Placeholder 2"/>
          <p:cNvSpPr>
            <a:spLocks noGrp="1"/>
          </p:cNvSpPr>
          <p:nvPr>
            <p:ph idx="19"/>
          </p:nvPr>
        </p:nvSpPr>
        <p:spPr>
          <a:xfrm>
            <a:off x="6630147"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6" name="Content Placeholder 2"/>
          <p:cNvSpPr>
            <a:spLocks noGrp="1"/>
          </p:cNvSpPr>
          <p:nvPr>
            <p:ph idx="21"/>
          </p:nvPr>
        </p:nvSpPr>
        <p:spPr>
          <a:xfrm>
            <a:off x="2621268"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8" name="Content Placeholder 2"/>
          <p:cNvSpPr>
            <a:spLocks noGrp="1"/>
          </p:cNvSpPr>
          <p:nvPr>
            <p:ph idx="22"/>
          </p:nvPr>
        </p:nvSpPr>
        <p:spPr>
          <a:xfrm>
            <a:off x="641486"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29" name="Content Placeholder 2"/>
          <p:cNvSpPr>
            <a:spLocks noGrp="1"/>
          </p:cNvSpPr>
          <p:nvPr>
            <p:ph idx="23"/>
          </p:nvPr>
        </p:nvSpPr>
        <p:spPr>
          <a:xfrm>
            <a:off x="6622346"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3" name="Picture Placeholder 3"/>
          <p:cNvSpPr>
            <a:spLocks noGrp="1"/>
          </p:cNvSpPr>
          <p:nvPr>
            <p:ph type="pic" sz="quarter" idx="24"/>
          </p:nvPr>
        </p:nvSpPr>
        <p:spPr>
          <a:xfrm>
            <a:off x="2969183"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14" name="Picture Placeholder 3"/>
          <p:cNvSpPr>
            <a:spLocks noGrp="1"/>
          </p:cNvSpPr>
          <p:nvPr>
            <p:ph type="pic" sz="quarter" idx="25"/>
          </p:nvPr>
        </p:nvSpPr>
        <p:spPr>
          <a:xfrm>
            <a:off x="6978104"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15" name="Content Placeholder 2"/>
          <p:cNvSpPr>
            <a:spLocks noGrp="1"/>
          </p:cNvSpPr>
          <p:nvPr>
            <p:ph idx="26"/>
          </p:nvPr>
        </p:nvSpPr>
        <p:spPr>
          <a:xfrm>
            <a:off x="4624618" y="3111812"/>
            <a:ext cx="1911294" cy="459051"/>
          </a:xfrm>
          <a:prstGeom prst="rect">
            <a:avLst/>
          </a:prstGeom>
        </p:spPr>
        <p:txBody>
          <a:bodyPr spcCol="274320">
            <a:noAutofit/>
          </a:bodyPr>
          <a:lstStyle>
            <a:lvl1pPr marL="0" algn="ctr" defTabSz="685800" rtl="0" eaLnBrk="1" latinLnBrk="0" hangingPunct="1">
              <a:defRPr lang="en-US" sz="1800" b="0" kern="1200" cap="none" baseline="0" dirty="0" smtClean="0">
                <a:solidFill>
                  <a:srgbClr val="01559F"/>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7" name="Content Placeholder 2"/>
          <p:cNvSpPr>
            <a:spLocks noGrp="1"/>
          </p:cNvSpPr>
          <p:nvPr>
            <p:ph idx="27"/>
          </p:nvPr>
        </p:nvSpPr>
        <p:spPr>
          <a:xfrm>
            <a:off x="4616817" y="3651872"/>
            <a:ext cx="1911294" cy="459051"/>
          </a:xfrm>
          <a:prstGeom prst="rect">
            <a:avLst/>
          </a:prstGeom>
        </p:spPr>
        <p:txBody>
          <a:bodyPr spcCol="274320">
            <a:normAutofit/>
          </a:bodyPr>
          <a:lstStyle>
            <a:lvl1pPr marL="0" algn="ctr" defTabSz="685800" rtl="0" eaLnBrk="1" latinLnBrk="0" hangingPunct="1">
              <a:defRPr lang="en-US" sz="1200" b="0" kern="1200" cap="none" baseline="0" dirty="0" smtClean="0">
                <a:solidFill>
                  <a:schemeClr val="tx1">
                    <a:lumMod val="65000"/>
                    <a:lumOff val="35000"/>
                  </a:schemeClr>
                </a:solidFill>
                <a:latin typeface="+mn-lt"/>
                <a:ea typeface="+mn-ea"/>
                <a:cs typeface="Arial" panose="020B0604020202020204" pitchFamily="34" charset="0"/>
              </a:defRPr>
            </a:lvl1pPr>
            <a:lvl2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2pPr>
            <a:lvl3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3pPr>
            <a:lvl4pPr marL="0" indent="0" algn="ctr" defTabSz="685800" rtl="0" eaLnBrk="1" latinLnBrk="0" hangingPunct="1">
              <a:buNone/>
              <a:defRPr lang="en-US" sz="1050" kern="1200" dirty="0" smtClean="0">
                <a:solidFill>
                  <a:schemeClr val="bg1">
                    <a:lumMod val="50000"/>
                  </a:schemeClr>
                </a:solidFill>
                <a:latin typeface="+mn-lt"/>
                <a:ea typeface="+mn-ea"/>
                <a:cs typeface="Arial" panose="020B0604020202020204" pitchFamily="34" charset="0"/>
              </a:defRPr>
            </a:lvl4pPr>
            <a:lvl5pPr marL="0" indent="0" algn="ctr" defTabSz="685800" rtl="0" eaLnBrk="1" latinLnBrk="0" hangingPunct="1">
              <a:buNone/>
              <a:defRPr lang="en-US" sz="1050" kern="1200" dirty="0">
                <a:solidFill>
                  <a:schemeClr val="bg1">
                    <a:lumMod val="50000"/>
                  </a:schemeClr>
                </a:solidFill>
                <a:latin typeface="+mn-lt"/>
                <a:ea typeface="+mn-ea"/>
                <a:cs typeface="Arial" panose="020B0604020202020204" pitchFamily="34" charset="0"/>
              </a:defRPr>
            </a:lvl5pPr>
          </a:lstStyle>
          <a:p>
            <a:pPr lvl="0"/>
            <a:r>
              <a:rPr lang="en-US" dirty="0"/>
              <a:t>Click to edit Master text styles</a:t>
            </a:r>
          </a:p>
        </p:txBody>
      </p:sp>
      <p:sp>
        <p:nvSpPr>
          <p:cNvPr id="19" name="Picture Placeholder 3"/>
          <p:cNvSpPr>
            <a:spLocks noGrp="1"/>
          </p:cNvSpPr>
          <p:nvPr>
            <p:ph type="pic" sz="quarter" idx="28"/>
          </p:nvPr>
        </p:nvSpPr>
        <p:spPr>
          <a:xfrm>
            <a:off x="4972548" y="1410623"/>
            <a:ext cx="1215551" cy="1217823"/>
          </a:xfrm>
          <a:prstGeom prst="ellipse">
            <a:avLst/>
          </a:prstGeom>
          <a:solidFill>
            <a:schemeClr val="bg1"/>
          </a:solidFill>
          <a:ln w="25400">
            <a:solidFill>
              <a:srgbClr val="70AD47"/>
            </a:solidFill>
          </a:ln>
        </p:spPr>
        <p:txBody>
          <a:bodyPr rtlCol="0">
            <a:noAutofit/>
          </a:bodyPr>
          <a:lstStyle/>
          <a:p>
            <a:pPr lvl="0"/>
            <a:endParaRPr lang="en-US" noProof="0"/>
          </a:p>
        </p:txBody>
      </p:sp>
      <p:sp>
        <p:nvSpPr>
          <p:cNvPr id="27" name="Picture Placeholder 3"/>
          <p:cNvSpPr>
            <a:spLocks noGrp="1"/>
          </p:cNvSpPr>
          <p:nvPr>
            <p:ph type="pic" sz="quarter" idx="29"/>
          </p:nvPr>
        </p:nvSpPr>
        <p:spPr>
          <a:xfrm>
            <a:off x="466930" y="1959463"/>
            <a:ext cx="119936" cy="120161"/>
          </a:xfrm>
          <a:prstGeom prst="ellipse">
            <a:avLst/>
          </a:prstGeom>
          <a:solidFill>
            <a:srgbClr val="01559F"/>
          </a:solidFill>
          <a:ln w="25400">
            <a:noFill/>
          </a:ln>
        </p:spPr>
        <p:txBody>
          <a:bodyPr rtlCol="0">
            <a:noAutofit/>
          </a:bodyPr>
          <a:lstStyle/>
          <a:p>
            <a:pPr lvl="0"/>
            <a:endParaRPr lang="en-US" noProof="0" dirty="0"/>
          </a:p>
        </p:txBody>
      </p:sp>
      <p:sp>
        <p:nvSpPr>
          <p:cNvPr id="30" name="Picture Placeholder 3"/>
          <p:cNvSpPr>
            <a:spLocks noGrp="1"/>
          </p:cNvSpPr>
          <p:nvPr>
            <p:ph type="pic" sz="quarter" idx="30"/>
          </p:nvPr>
        </p:nvSpPr>
        <p:spPr>
          <a:xfrm>
            <a:off x="8556238" y="1959463"/>
            <a:ext cx="119936" cy="120161"/>
          </a:xfrm>
          <a:prstGeom prst="ellipse">
            <a:avLst/>
          </a:prstGeom>
          <a:solidFill>
            <a:srgbClr val="01559F"/>
          </a:solidFill>
          <a:ln w="25400">
            <a:noFill/>
          </a:ln>
        </p:spPr>
        <p:txBody>
          <a:bodyPr rtlCol="0">
            <a:noAutofit/>
          </a:bodyPr>
          <a:lstStyle/>
          <a:p>
            <a:pPr lvl="0"/>
            <a:endParaRPr lang="en-US" noProof="0" dirty="0"/>
          </a:p>
        </p:txBody>
      </p:sp>
    </p:spTree>
    <p:extLst>
      <p:ext uri="{BB962C8B-B14F-4D97-AF65-F5344CB8AC3E}">
        <p14:creationId xmlns:p14="http://schemas.microsoft.com/office/powerpoint/2010/main" val="2084983322"/>
      </p:ext>
    </p:extLst>
  </p:cSld>
  <p:clrMapOvr>
    <a:masterClrMapping/>
  </p:clrMapOvr>
  <p:transition>
    <p:fad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userDrawn="1">
  <p:cSld name="Timeline">
    <p:spTree>
      <p:nvGrpSpPr>
        <p:cNvPr id="1" name=""/>
        <p:cNvGrpSpPr/>
        <p:nvPr/>
      </p:nvGrpSpPr>
      <p:grpSpPr>
        <a:xfrm>
          <a:off x="0" y="0"/>
          <a:ext cx="0" cy="0"/>
          <a:chOff x="0" y="0"/>
          <a:chExt cx="0" cy="0"/>
        </a:xfrm>
      </p:grpSpPr>
      <p:cxnSp>
        <p:nvCxnSpPr>
          <p:cNvPr id="20" name="Straight Connector 4"/>
          <p:cNvCxnSpPr>
            <a:cxnSpLocks noChangeAspect="1"/>
          </p:cNvCxnSpPr>
          <p:nvPr userDrawn="1"/>
        </p:nvCxnSpPr>
        <p:spPr>
          <a:xfrm>
            <a:off x="117475" y="2580085"/>
            <a:ext cx="8910638" cy="0"/>
          </a:xfrm>
          <a:prstGeom prst="line">
            <a:avLst/>
          </a:prstGeom>
          <a:ln w="44450">
            <a:solidFill>
              <a:srgbClr val="01559F"/>
            </a:solidFill>
          </a:ln>
        </p:spPr>
        <p:style>
          <a:lnRef idx="1">
            <a:schemeClr val="accent1"/>
          </a:lnRef>
          <a:fillRef idx="0">
            <a:schemeClr val="accent1"/>
          </a:fillRef>
          <a:effectRef idx="0">
            <a:schemeClr val="accent1"/>
          </a:effectRef>
          <a:fontRef idx="minor">
            <a:schemeClr val="tx1"/>
          </a:fontRef>
        </p:style>
      </p:cxnSp>
      <p:cxnSp>
        <p:nvCxnSpPr>
          <p:cNvPr id="21" name="Straight Connector 6"/>
          <p:cNvCxnSpPr>
            <a:cxnSpLocks noChangeAspect="1"/>
          </p:cNvCxnSpPr>
          <p:nvPr/>
        </p:nvCxnSpPr>
        <p:spPr>
          <a:xfrm flipV="1">
            <a:off x="5111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2" name="Oval 114"/>
          <p:cNvSpPr>
            <a:spLocks noChangeAspect="1" noChangeArrowheads="1"/>
          </p:cNvSpPr>
          <p:nvPr/>
        </p:nvSpPr>
        <p:spPr bwMode="invGray">
          <a:xfrm>
            <a:off x="436563"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sp>
        <p:nvSpPr>
          <p:cNvPr id="23" name="Oval 114"/>
          <p:cNvSpPr>
            <a:spLocks noChangeAspect="1" noChangeArrowheads="1"/>
          </p:cNvSpPr>
          <p:nvPr/>
        </p:nvSpPr>
        <p:spPr bwMode="invGray">
          <a:xfrm>
            <a:off x="138271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4" name="Straight Connector 13"/>
          <p:cNvCxnSpPr>
            <a:cxnSpLocks noChangeAspect="1"/>
          </p:cNvCxnSpPr>
          <p:nvPr/>
        </p:nvCxnSpPr>
        <p:spPr>
          <a:xfrm flipV="1">
            <a:off x="1454151" y="2653904"/>
            <a:ext cx="3175"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5" name="Oval 114"/>
          <p:cNvSpPr>
            <a:spLocks noChangeAspect="1" noChangeArrowheads="1"/>
          </p:cNvSpPr>
          <p:nvPr userDrawn="1"/>
        </p:nvSpPr>
        <p:spPr bwMode="invGray">
          <a:xfrm>
            <a:off x="235426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6" name="Straight Connector 18"/>
          <p:cNvCxnSpPr>
            <a:cxnSpLocks noChangeAspect="1"/>
          </p:cNvCxnSpPr>
          <p:nvPr userDrawn="1"/>
        </p:nvCxnSpPr>
        <p:spPr>
          <a:xfrm flipV="1">
            <a:off x="24288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7" name="Oval 114"/>
          <p:cNvSpPr>
            <a:spLocks noChangeAspect="1" noChangeArrowheads="1"/>
          </p:cNvSpPr>
          <p:nvPr userDrawn="1"/>
        </p:nvSpPr>
        <p:spPr bwMode="invGray">
          <a:xfrm>
            <a:off x="4298950" y="2506266"/>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28" name="Straight Connector 23"/>
          <p:cNvCxnSpPr>
            <a:cxnSpLocks noChangeAspect="1"/>
          </p:cNvCxnSpPr>
          <p:nvPr userDrawn="1"/>
        </p:nvCxnSpPr>
        <p:spPr>
          <a:xfrm flipV="1">
            <a:off x="43719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9" name="Oval 114"/>
          <p:cNvSpPr>
            <a:spLocks noChangeAspect="1" noChangeArrowheads="1"/>
          </p:cNvSpPr>
          <p:nvPr userDrawn="1"/>
        </p:nvSpPr>
        <p:spPr bwMode="invGray">
          <a:xfrm>
            <a:off x="621506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0" name="Straight Connector 28"/>
          <p:cNvCxnSpPr>
            <a:cxnSpLocks noChangeAspect="1"/>
          </p:cNvCxnSpPr>
          <p:nvPr userDrawn="1"/>
        </p:nvCxnSpPr>
        <p:spPr>
          <a:xfrm flipV="1">
            <a:off x="6289675" y="1507332"/>
            <a:ext cx="0" cy="99893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1" name="Oval 114"/>
          <p:cNvSpPr>
            <a:spLocks noChangeAspect="1" noChangeArrowheads="1"/>
          </p:cNvSpPr>
          <p:nvPr/>
        </p:nvSpPr>
        <p:spPr bwMode="invGray">
          <a:xfrm>
            <a:off x="3325814" y="2506266"/>
            <a:ext cx="147637"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2" name="Straight Connector 33"/>
          <p:cNvCxnSpPr>
            <a:cxnSpLocks noChangeAspect="1"/>
          </p:cNvCxnSpPr>
          <p:nvPr/>
        </p:nvCxnSpPr>
        <p:spPr>
          <a:xfrm flipV="1">
            <a:off x="3398839" y="2653904"/>
            <a:ext cx="3175"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3" name="Oval 114"/>
          <p:cNvSpPr>
            <a:spLocks noChangeAspect="1" noChangeArrowheads="1"/>
          </p:cNvSpPr>
          <p:nvPr/>
        </p:nvSpPr>
        <p:spPr bwMode="invGray">
          <a:xfrm>
            <a:off x="5270500" y="2506266"/>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4" name="Straight Connector 38"/>
          <p:cNvCxnSpPr>
            <a:cxnSpLocks noChangeAspect="1"/>
          </p:cNvCxnSpPr>
          <p:nvPr/>
        </p:nvCxnSpPr>
        <p:spPr>
          <a:xfrm flipV="1">
            <a:off x="5343525" y="2653904"/>
            <a:ext cx="1588" cy="925115"/>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35" name="Oval 114"/>
          <p:cNvSpPr>
            <a:spLocks noChangeAspect="1" noChangeArrowheads="1"/>
          </p:cNvSpPr>
          <p:nvPr/>
        </p:nvSpPr>
        <p:spPr bwMode="invGray">
          <a:xfrm>
            <a:off x="7137400" y="2490787"/>
            <a:ext cx="147638" cy="147638"/>
          </a:xfrm>
          <a:prstGeom prst="ellipse">
            <a:avLst/>
          </a:prstGeom>
          <a:solidFill>
            <a:srgbClr val="FFC000"/>
          </a:solidFill>
          <a:ln>
            <a:noFill/>
          </a:ln>
        </p:spPr>
        <p:txBody>
          <a:bodyPr lIns="91440" tIns="45720" rIns="91440" bIns="4572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defTabSz="685800">
              <a:defRPr/>
            </a:pPr>
            <a:endParaRPr lang="en-US" altLang="en-US" sz="1800">
              <a:solidFill>
                <a:prstClr val="black"/>
              </a:solidFill>
            </a:endParaRPr>
          </a:p>
        </p:txBody>
      </p:sp>
      <p:cxnSp>
        <p:nvCxnSpPr>
          <p:cNvPr id="36" name="Straight Connector 45"/>
          <p:cNvCxnSpPr>
            <a:cxnSpLocks noChangeAspect="1"/>
          </p:cNvCxnSpPr>
          <p:nvPr/>
        </p:nvCxnSpPr>
        <p:spPr>
          <a:xfrm flipV="1">
            <a:off x="7208839" y="2638425"/>
            <a:ext cx="1587" cy="925116"/>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lvl1pPr>
              <a:defRPr sz="2400"/>
            </a:lvl1pPr>
          </a:lstStyle>
          <a:p>
            <a:r>
              <a:rPr lang="en-US" dirty="0"/>
              <a:t>Click to edit Master title style</a:t>
            </a:r>
          </a:p>
        </p:txBody>
      </p:sp>
      <p:sp>
        <p:nvSpPr>
          <p:cNvPr id="4" name="Text Placeholder 2"/>
          <p:cNvSpPr>
            <a:spLocks noGrp="1"/>
          </p:cNvSpPr>
          <p:nvPr>
            <p:ph type="body" sz="quarter" idx="10"/>
          </p:nvPr>
        </p:nvSpPr>
        <p:spPr>
          <a:xfrm>
            <a:off x="0" y="546525"/>
            <a:ext cx="9144000" cy="685800"/>
          </a:xfrm>
        </p:spPr>
        <p:txBody>
          <a:bodyPr>
            <a:normAutofit/>
          </a:bodyPr>
          <a:lstStyle>
            <a:lvl1pPr>
              <a:defRPr sz="1500"/>
            </a:lvl1pPr>
          </a:lstStyle>
          <a:p>
            <a:endParaRPr lang="en-US" dirty="0"/>
          </a:p>
        </p:txBody>
      </p:sp>
      <p:sp>
        <p:nvSpPr>
          <p:cNvPr id="53" name="Text Placeholder 52"/>
          <p:cNvSpPr>
            <a:spLocks noGrp="1"/>
          </p:cNvSpPr>
          <p:nvPr>
            <p:ph type="body" sz="quarter" idx="11"/>
          </p:nvPr>
        </p:nvSpPr>
        <p:spPr>
          <a:xfrm>
            <a:off x="695623"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55" name="Text Placeholder 54"/>
          <p:cNvSpPr>
            <a:spLocks noGrp="1"/>
          </p:cNvSpPr>
          <p:nvPr>
            <p:ph type="body" sz="quarter" idx="12"/>
          </p:nvPr>
        </p:nvSpPr>
        <p:spPr>
          <a:xfrm>
            <a:off x="697061" y="1697334"/>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57" name="Text Placeholder 52"/>
          <p:cNvSpPr>
            <a:spLocks noGrp="1"/>
          </p:cNvSpPr>
          <p:nvPr>
            <p:ph type="body" sz="quarter" idx="13"/>
          </p:nvPr>
        </p:nvSpPr>
        <p:spPr>
          <a:xfrm>
            <a:off x="2611438"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58" name="Text Placeholder 54"/>
          <p:cNvSpPr>
            <a:spLocks noGrp="1"/>
          </p:cNvSpPr>
          <p:nvPr>
            <p:ph type="body" sz="quarter" idx="14"/>
          </p:nvPr>
        </p:nvSpPr>
        <p:spPr>
          <a:xfrm>
            <a:off x="2612876" y="1697334"/>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59" name="Text Placeholder 52"/>
          <p:cNvSpPr>
            <a:spLocks noGrp="1"/>
          </p:cNvSpPr>
          <p:nvPr>
            <p:ph type="body" sz="quarter" idx="15"/>
          </p:nvPr>
        </p:nvSpPr>
        <p:spPr>
          <a:xfrm>
            <a:off x="4555654"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0" name="Text Placeholder 54"/>
          <p:cNvSpPr>
            <a:spLocks noGrp="1"/>
          </p:cNvSpPr>
          <p:nvPr>
            <p:ph type="body" sz="quarter" idx="16"/>
          </p:nvPr>
        </p:nvSpPr>
        <p:spPr>
          <a:xfrm>
            <a:off x="4557070" y="1697334"/>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1" name="Text Placeholder 52"/>
          <p:cNvSpPr>
            <a:spLocks noGrp="1"/>
          </p:cNvSpPr>
          <p:nvPr>
            <p:ph type="body" sz="quarter" idx="17"/>
          </p:nvPr>
        </p:nvSpPr>
        <p:spPr>
          <a:xfrm>
            <a:off x="6471469" y="1417457"/>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2" name="Text Placeholder 54"/>
          <p:cNvSpPr>
            <a:spLocks noGrp="1"/>
          </p:cNvSpPr>
          <p:nvPr>
            <p:ph type="body" sz="quarter" idx="18"/>
          </p:nvPr>
        </p:nvSpPr>
        <p:spPr>
          <a:xfrm>
            <a:off x="6472891" y="1697334"/>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3" name="Text Placeholder 52"/>
          <p:cNvSpPr>
            <a:spLocks noGrp="1"/>
          </p:cNvSpPr>
          <p:nvPr>
            <p:ph type="body" sz="quarter" idx="19"/>
          </p:nvPr>
        </p:nvSpPr>
        <p:spPr>
          <a:xfrm>
            <a:off x="1637422" y="3118819"/>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4" name="Text Placeholder 54"/>
          <p:cNvSpPr>
            <a:spLocks noGrp="1"/>
          </p:cNvSpPr>
          <p:nvPr>
            <p:ph type="body" sz="quarter" idx="20"/>
          </p:nvPr>
        </p:nvSpPr>
        <p:spPr>
          <a:xfrm>
            <a:off x="1638825" y="3398662"/>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5" name="Text Placeholder 52"/>
          <p:cNvSpPr>
            <a:spLocks noGrp="1"/>
          </p:cNvSpPr>
          <p:nvPr>
            <p:ph type="body" sz="quarter" idx="21"/>
          </p:nvPr>
        </p:nvSpPr>
        <p:spPr>
          <a:xfrm>
            <a:off x="3553237" y="3118819"/>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6" name="Text Placeholder 54"/>
          <p:cNvSpPr>
            <a:spLocks noGrp="1"/>
          </p:cNvSpPr>
          <p:nvPr>
            <p:ph type="body" sz="quarter" idx="22"/>
          </p:nvPr>
        </p:nvSpPr>
        <p:spPr>
          <a:xfrm>
            <a:off x="3554674" y="3398662"/>
            <a:ext cx="1395413" cy="631571"/>
          </a:xfrm>
        </p:spPr>
        <p:txBody>
          <a:bodyPr>
            <a:normAutofit/>
          </a:bodyPr>
          <a:lstStyle>
            <a:lvl1pPr marL="0" algn="l" defTabSz="685800" rtl="0" eaLnBrk="1" latinLnBrk="0" hangingPunct="1">
              <a:defRPr lang="en-US" sz="1200" kern="1200" dirty="0" smtClean="0">
                <a:solidFill>
                  <a:schemeClr val="bg1">
                    <a:lumMod val="50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7" name="Text Placeholder 52"/>
          <p:cNvSpPr>
            <a:spLocks noGrp="1"/>
          </p:cNvSpPr>
          <p:nvPr>
            <p:ph type="body" sz="quarter" idx="23"/>
          </p:nvPr>
        </p:nvSpPr>
        <p:spPr>
          <a:xfrm>
            <a:off x="5497450" y="3118819"/>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68" name="Text Placeholder 54"/>
          <p:cNvSpPr>
            <a:spLocks noGrp="1"/>
          </p:cNvSpPr>
          <p:nvPr>
            <p:ph type="body" sz="quarter" idx="24"/>
          </p:nvPr>
        </p:nvSpPr>
        <p:spPr>
          <a:xfrm>
            <a:off x="5498867" y="3398662"/>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
        <p:nvSpPr>
          <p:cNvPr id="69" name="Text Placeholder 52"/>
          <p:cNvSpPr>
            <a:spLocks noGrp="1"/>
          </p:cNvSpPr>
          <p:nvPr>
            <p:ph type="body" sz="quarter" idx="25"/>
          </p:nvPr>
        </p:nvSpPr>
        <p:spPr>
          <a:xfrm>
            <a:off x="7413265" y="3118819"/>
            <a:ext cx="1398206" cy="209197"/>
          </a:xfrm>
        </p:spPr>
        <p:txBody>
          <a:bodyPr>
            <a:normAutofit/>
          </a:bodyPr>
          <a:lstStyle>
            <a:lvl1pPr algn="l">
              <a:defRPr lang="en-US" sz="1500" b="1" kern="1200" dirty="0" smtClean="0">
                <a:solidFill>
                  <a:srgbClr val="FFC000"/>
                </a:solidFill>
                <a:latin typeface="+mn-lt"/>
                <a:ea typeface="+mn-ea"/>
                <a:cs typeface="Arial" panose="020B0604020202020204" pitchFamily="34" charset="0"/>
              </a:defRPr>
            </a:lvl1pPr>
          </a:lstStyle>
          <a:p>
            <a:pPr lvl="0"/>
            <a:r>
              <a:rPr lang="en-US" dirty="0"/>
              <a:t>Click</a:t>
            </a:r>
          </a:p>
        </p:txBody>
      </p:sp>
      <p:sp>
        <p:nvSpPr>
          <p:cNvPr id="70" name="Text Placeholder 54"/>
          <p:cNvSpPr>
            <a:spLocks noGrp="1"/>
          </p:cNvSpPr>
          <p:nvPr>
            <p:ph type="body" sz="quarter" idx="26"/>
          </p:nvPr>
        </p:nvSpPr>
        <p:spPr>
          <a:xfrm>
            <a:off x="7414688" y="3398662"/>
            <a:ext cx="1395413" cy="631571"/>
          </a:xfrm>
        </p:spPr>
        <p:txBody>
          <a:bodyPr>
            <a:normAutofit/>
          </a:bodyPr>
          <a:lstStyle>
            <a:lvl1pPr marL="0" algn="l" defTabSz="685800" rtl="0" eaLnBrk="1" latinLnBrk="0" hangingPunct="1">
              <a:defRPr lang="en-US" sz="1200" kern="1200" dirty="0" smtClean="0">
                <a:solidFill>
                  <a:schemeClr val="tx1">
                    <a:lumMod val="65000"/>
                    <a:lumOff val="35000"/>
                  </a:schemeClr>
                </a:solidFill>
                <a:latin typeface="+mn-lt"/>
                <a:ea typeface="+mn-ea"/>
                <a:cs typeface="Arial" panose="020B0604020202020204" pitchFamily="34" charset="0"/>
              </a:defRPr>
            </a:lvl1pPr>
            <a:lvl5pPr>
              <a:defRPr/>
            </a:lvl5pPr>
          </a:lstStyle>
          <a:p>
            <a:pPr lvl="0"/>
            <a:r>
              <a:rPr lang="en-US" dirty="0"/>
              <a:t>Click to edit Master text styles</a:t>
            </a:r>
          </a:p>
        </p:txBody>
      </p:sp>
    </p:spTree>
    <p:extLst>
      <p:ext uri="{BB962C8B-B14F-4D97-AF65-F5344CB8AC3E}">
        <p14:creationId xmlns:p14="http://schemas.microsoft.com/office/powerpoint/2010/main" val="2225113030"/>
      </p:ext>
    </p:extLst>
  </p:cSld>
  <p:clrMapOvr>
    <a:masterClrMapping/>
  </p:clrMapOvr>
  <p:transition>
    <p:fad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userDrawn="1">
  <p:cSld name="End Slide">
    <p:spTree>
      <p:nvGrpSpPr>
        <p:cNvPr id="1" name=""/>
        <p:cNvGrpSpPr/>
        <p:nvPr/>
      </p:nvGrpSpPr>
      <p:grpSpPr>
        <a:xfrm>
          <a:off x="0" y="0"/>
          <a:ext cx="0" cy="0"/>
          <a:chOff x="0" y="0"/>
          <a:chExt cx="0" cy="0"/>
        </a:xfrm>
      </p:grpSpPr>
      <p:pic>
        <p:nvPicPr>
          <p:cNvPr id="3" name="Picture 4"/>
          <p:cNvPicPr>
            <a:picLocks noChangeAspect="1"/>
          </p:cNvPicPr>
          <p:nvPr userDrawn="1"/>
        </p:nvPicPr>
        <p:blipFill>
          <a:blip r:embed="rId2">
            <a:extLst>
              <a:ext uri="{28A0092B-C50C-407E-A947-70E740481C1C}">
                <a14:useLocalDpi xmlns:a14="http://schemas.microsoft.com/office/drawing/2010/main" val="0"/>
              </a:ext>
            </a:extLst>
          </a:blip>
          <a:srcRect t="15927" b="15927"/>
          <a:stretch>
            <a:fillRect/>
          </a:stretch>
        </p:blipFill>
        <p:spPr bwMode="auto">
          <a:xfrm>
            <a:off x="-19050" y="-20241"/>
            <a:ext cx="9163050"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465389" y="573882"/>
            <a:ext cx="4213225" cy="157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0" y="3246856"/>
            <a:ext cx="9144000" cy="404840"/>
          </a:xfrm>
        </p:spPr>
        <p:txBody>
          <a:bodyPr>
            <a:noAutofit/>
          </a:bodyPr>
          <a:lstStyle>
            <a:lvl2pPr>
              <a:defRPr lang="en-US" sz="2400" kern="1200" dirty="0">
                <a:solidFill>
                  <a:schemeClr val="bg1"/>
                </a:solidFill>
                <a:latin typeface="+mn-lt"/>
                <a:ea typeface="+mn-ea"/>
                <a:cs typeface="+mn-cs"/>
              </a:defRPr>
            </a:lvl2pPr>
          </a:lstStyle>
          <a:p>
            <a:pPr lvl="1"/>
            <a:r>
              <a:rPr lang="en-US" dirty="0"/>
              <a:t>Click to edit Master title style</a:t>
            </a:r>
          </a:p>
        </p:txBody>
      </p:sp>
    </p:spTree>
    <p:extLst>
      <p:ext uri="{BB962C8B-B14F-4D97-AF65-F5344CB8AC3E}">
        <p14:creationId xmlns:p14="http://schemas.microsoft.com/office/powerpoint/2010/main" val="3579113188"/>
      </p:ext>
    </p:extLst>
  </p:cSld>
  <p:clrMapOvr>
    <a:masterClrMapping/>
  </p:clrMapOvr>
  <p:transition>
    <p:fade/>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2051708"/>
      </p:ext>
    </p:extLst>
  </p:cSld>
  <p:clrMapOvr>
    <a:masterClrMapping/>
  </p:clrMapOvr>
  <p:transition>
    <p:fad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43088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a:t>2020/1/10</a:t>
            </a:r>
            <a:endParaRPr lang="en-US" altLang="zh-CN"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339542205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535941" y="238744"/>
            <a:ext cx="8072119" cy="369332"/>
          </a:xfrm>
        </p:spPr>
        <p:txBody>
          <a:bodyPr lIns="0" tIns="0" rIns="0" bIns="0"/>
          <a:lstStyle>
            <a:lvl1pPr>
              <a:defRPr sz="2400" b="1" i="0">
                <a:solidFill>
                  <a:schemeClr val="hlink"/>
                </a:solidFill>
                <a:latin typeface="华文楷体"/>
                <a:cs typeface="华文楷体"/>
              </a:defRPr>
            </a:lvl1pPr>
          </a:lstStyle>
          <a:p>
            <a:endParaRPr/>
          </a:p>
        </p:txBody>
      </p:sp>
      <p:sp>
        <p:nvSpPr>
          <p:cNvPr id="3" name="Holder 3"/>
          <p:cNvSpPr>
            <a:spLocks noGrp="1"/>
          </p:cNvSpPr>
          <p:nvPr>
            <p:ph type="body" idx="1"/>
          </p:nvPr>
        </p:nvSpPr>
        <p:spPr>
          <a:xfrm>
            <a:off x="822452" y="839496"/>
            <a:ext cx="7849870" cy="323165"/>
          </a:xfrm>
        </p:spPr>
        <p:txBody>
          <a:bodyPr lIns="0" tIns="0" rIns="0" bIns="0"/>
          <a:lstStyle>
            <a:lvl1pPr>
              <a:defRPr sz="2100" b="1" i="0">
                <a:solidFill>
                  <a:schemeClr val="tx1"/>
                </a:solidFill>
                <a:latin typeface="华文楷体"/>
                <a:cs typeface="华文楷体"/>
              </a:defRPr>
            </a:lvl1pPr>
          </a:lstStyle>
          <a:p>
            <a:endParaRPr/>
          </a:p>
        </p:txBody>
      </p:sp>
      <p:sp>
        <p:nvSpPr>
          <p:cNvPr id="4" name="Holder 4"/>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a:t>2020/1/10</a:t>
            </a:r>
            <a:endParaRPr lang="en-US" altLang="zh-CN"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3455482116"/>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535941" y="238744"/>
            <a:ext cx="8072119" cy="369332"/>
          </a:xfrm>
        </p:spPr>
        <p:txBody>
          <a:bodyPr lIns="0" tIns="0" rIns="0" bIns="0"/>
          <a:lstStyle>
            <a:lvl1pPr>
              <a:defRPr sz="2400" b="1" i="0">
                <a:solidFill>
                  <a:schemeClr val="hlink"/>
                </a:solidFill>
                <a:latin typeface="华文楷体"/>
                <a:cs typeface="华文楷体"/>
              </a:defRPr>
            </a:lvl1pPr>
          </a:lstStyle>
          <a:p>
            <a:endParaRPr/>
          </a:p>
        </p:txBody>
      </p:sp>
      <p:sp>
        <p:nvSpPr>
          <p:cNvPr id="3" name="Holder 3"/>
          <p:cNvSpPr>
            <a:spLocks noGrp="1"/>
          </p:cNvSpPr>
          <p:nvPr>
            <p:ph sz="half" idx="2"/>
          </p:nvPr>
        </p:nvSpPr>
        <p:spPr>
          <a:xfrm>
            <a:off x="457200" y="1183005"/>
            <a:ext cx="3977640" cy="430887"/>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43088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a:t>2020/1/10</a:t>
            </a:r>
            <a:endParaRPr lang="en-US" altLang="zh-CN" spc="-4"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363831035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535941" y="238744"/>
            <a:ext cx="8072119" cy="369332"/>
          </a:xfrm>
        </p:spPr>
        <p:txBody>
          <a:bodyPr lIns="0" tIns="0" rIns="0" bIns="0"/>
          <a:lstStyle>
            <a:lvl1pPr>
              <a:defRPr sz="2400" b="1" i="0">
                <a:solidFill>
                  <a:schemeClr val="hlink"/>
                </a:solidFill>
                <a:latin typeface="华文楷体"/>
                <a:cs typeface="华文楷体"/>
              </a:defRPr>
            </a:lvl1pPr>
          </a:lstStyle>
          <a:p>
            <a:endParaRPr/>
          </a:p>
        </p:txBody>
      </p:sp>
      <p:sp>
        <p:nvSpPr>
          <p:cNvPr id="3" name="Holder 3"/>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a:t>2020/1/10</a:t>
            </a:r>
            <a:endParaRPr lang="en-US" altLang="zh-CN" spc="-4"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138279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a:t>2020/1/10</a:t>
            </a:r>
            <a:endParaRPr lang="en-US" altLang="zh-CN" spc="-4"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33937556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43088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a:t>2020/1/10</a:t>
            </a:r>
            <a:endParaRPr lang="en-US" altLang="zh-CN"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365617034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535941" y="238744"/>
            <a:ext cx="8072119" cy="369332"/>
          </a:xfrm>
        </p:spPr>
        <p:txBody>
          <a:bodyPr lIns="0" tIns="0" rIns="0" bIns="0"/>
          <a:lstStyle>
            <a:lvl1pPr>
              <a:defRPr sz="2400" b="1" i="0">
                <a:solidFill>
                  <a:schemeClr val="hlink"/>
                </a:solidFill>
                <a:latin typeface="华文楷体"/>
                <a:cs typeface="华文楷体"/>
              </a:defRPr>
            </a:lvl1pPr>
          </a:lstStyle>
          <a:p>
            <a:endParaRPr/>
          </a:p>
        </p:txBody>
      </p:sp>
      <p:sp>
        <p:nvSpPr>
          <p:cNvPr id="3" name="Holder 3"/>
          <p:cNvSpPr>
            <a:spLocks noGrp="1"/>
          </p:cNvSpPr>
          <p:nvPr>
            <p:ph type="body" idx="1"/>
          </p:nvPr>
        </p:nvSpPr>
        <p:spPr>
          <a:xfrm>
            <a:off x="822452" y="839496"/>
            <a:ext cx="7849870" cy="323165"/>
          </a:xfrm>
        </p:spPr>
        <p:txBody>
          <a:bodyPr lIns="0" tIns="0" rIns="0" bIns="0"/>
          <a:lstStyle>
            <a:lvl1pPr>
              <a:defRPr sz="2100" b="1" i="0">
                <a:solidFill>
                  <a:schemeClr val="tx1"/>
                </a:solidFill>
                <a:latin typeface="华文楷体"/>
                <a:cs typeface="华文楷体"/>
              </a:defRPr>
            </a:lvl1pPr>
          </a:lstStyle>
          <a:p>
            <a:endParaRPr/>
          </a:p>
        </p:txBody>
      </p:sp>
      <p:sp>
        <p:nvSpPr>
          <p:cNvPr id="4" name="Holder 4"/>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a:t>2020/1/10</a:t>
            </a:r>
            <a:endParaRPr lang="en-US" altLang="zh-CN"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1046946497"/>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535941" y="238744"/>
            <a:ext cx="8072119" cy="369332"/>
          </a:xfrm>
        </p:spPr>
        <p:txBody>
          <a:bodyPr lIns="0" tIns="0" rIns="0" bIns="0"/>
          <a:lstStyle>
            <a:lvl1pPr>
              <a:defRPr sz="2400" b="1" i="0">
                <a:solidFill>
                  <a:schemeClr val="hlink"/>
                </a:solidFill>
                <a:latin typeface="华文楷体"/>
                <a:cs typeface="华文楷体"/>
              </a:defRPr>
            </a:lvl1pPr>
          </a:lstStyle>
          <a:p>
            <a:endParaRPr/>
          </a:p>
        </p:txBody>
      </p:sp>
      <p:sp>
        <p:nvSpPr>
          <p:cNvPr id="3" name="Holder 3"/>
          <p:cNvSpPr>
            <a:spLocks noGrp="1"/>
          </p:cNvSpPr>
          <p:nvPr>
            <p:ph sz="half" idx="2"/>
          </p:nvPr>
        </p:nvSpPr>
        <p:spPr>
          <a:xfrm>
            <a:off x="457200" y="1183005"/>
            <a:ext cx="3977640" cy="430887"/>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43088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a:t>2020/1/10</a:t>
            </a:r>
            <a:endParaRPr lang="en-US" altLang="zh-CN" spc="-4"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1220491675"/>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535941" y="238744"/>
            <a:ext cx="8072119" cy="369332"/>
          </a:xfrm>
        </p:spPr>
        <p:txBody>
          <a:bodyPr lIns="0" tIns="0" rIns="0" bIns="0"/>
          <a:lstStyle>
            <a:lvl1pPr>
              <a:defRPr sz="2400" b="1" i="0">
                <a:solidFill>
                  <a:schemeClr val="hlink"/>
                </a:solidFill>
                <a:latin typeface="华文楷体"/>
                <a:cs typeface="华文楷体"/>
              </a:defRPr>
            </a:lvl1pPr>
          </a:lstStyle>
          <a:p>
            <a:endParaRPr/>
          </a:p>
        </p:txBody>
      </p:sp>
      <p:sp>
        <p:nvSpPr>
          <p:cNvPr id="3" name="Holder 3"/>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a:t>2020/1/10</a:t>
            </a:r>
            <a:endParaRPr lang="en-US" altLang="zh-CN" spc="-4"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325344666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a:t>2020/1/10</a:t>
            </a:r>
            <a:endParaRPr lang="en-US" altLang="zh-CN" spc="-4"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13500756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217600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947903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04655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818477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766618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2025/9/10</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1728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777248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7347214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6487398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1329148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9991467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960522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944590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46069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278635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5130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solidFill>
                  <a:prstClr val="black">
                    <a:tint val="75000"/>
                  </a:prstClr>
                </a:solidFill>
              </a:rPr>
              <a:pPr/>
              <a:t>2025/9/10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804580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62"/>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p>
        </p:txBody>
      </p:sp>
      <p:sp>
        <p:nvSpPr>
          <p:cNvPr id="4"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5" name="灯片编号占位符 5"/>
          <p:cNvSpPr>
            <a:spLocks noGrp="1"/>
          </p:cNvSpPr>
          <p:nvPr>
            <p:ph type="sldNum" sz="quarter" idx="11"/>
          </p:nvPr>
        </p:nvSpPr>
        <p:spPr/>
        <p:txBody>
          <a:bodyPr/>
          <a:lstStyle>
            <a:lvl1pPr eaLnBrk="0" hangingPunct="0">
              <a:defRPr/>
            </a:lvl1pPr>
          </a:lstStyle>
          <a:p>
            <a:fld id="{70425D9B-9747-4685-ACA9-B0DC1E2B8469}" type="slidenum">
              <a:rPr lang="en-US" altLang="zh-CN"/>
              <a:pPr/>
              <a:t>‹#›</a:t>
            </a:fld>
            <a:endParaRPr lang="en-US" altLang="zh-CN"/>
          </a:p>
        </p:txBody>
      </p:sp>
    </p:spTree>
    <p:extLst>
      <p:ext uri="{BB962C8B-B14F-4D97-AF65-F5344CB8AC3E}">
        <p14:creationId xmlns:p14="http://schemas.microsoft.com/office/powerpoint/2010/main" val="9245447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5" name="灯片编号占位符 5"/>
          <p:cNvSpPr>
            <a:spLocks noGrp="1"/>
          </p:cNvSpPr>
          <p:nvPr>
            <p:ph type="sldNum" sz="quarter" idx="11"/>
          </p:nvPr>
        </p:nvSpPr>
        <p:spPr/>
        <p:txBody>
          <a:bodyPr/>
          <a:lstStyle>
            <a:lvl1pPr eaLnBrk="0" hangingPunct="0">
              <a:defRPr/>
            </a:lvl1pPr>
          </a:lstStyle>
          <a:p>
            <a:fld id="{78F55463-6B87-482A-B8A3-1C767F0CA508}" type="slidenum">
              <a:rPr lang="en-US" altLang="zh-CN"/>
              <a:pPr/>
              <a:t>‹#›</a:t>
            </a:fld>
            <a:endParaRPr lang="en-US" altLang="zh-CN"/>
          </a:p>
        </p:txBody>
      </p:sp>
    </p:spTree>
    <p:extLst>
      <p:ext uri="{BB962C8B-B14F-4D97-AF65-F5344CB8AC3E}">
        <p14:creationId xmlns:p14="http://schemas.microsoft.com/office/powerpoint/2010/main" val="21675185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206"/>
            <a:ext cx="7772400" cy="1021556"/>
          </a:xfrm>
        </p:spPr>
        <p:txBody>
          <a:bodyPr anchor="t"/>
          <a:lstStyle>
            <a:lvl1pPr algn="l">
              <a:defRPr sz="3000" b="1" cap="all"/>
            </a:lvl1pPr>
          </a:lstStyle>
          <a:p>
            <a:r>
              <a:rPr lang="zh-CN" altLang="en-US" dirty="0"/>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单击此处编辑母版文本样式</a:t>
            </a:r>
          </a:p>
        </p:txBody>
      </p:sp>
      <p:sp>
        <p:nvSpPr>
          <p:cNvPr id="4"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5" name="灯片编号占位符 5"/>
          <p:cNvSpPr>
            <a:spLocks noGrp="1"/>
          </p:cNvSpPr>
          <p:nvPr>
            <p:ph type="sldNum" sz="quarter" idx="11"/>
          </p:nvPr>
        </p:nvSpPr>
        <p:spPr/>
        <p:txBody>
          <a:bodyPr/>
          <a:lstStyle>
            <a:lvl1pPr eaLnBrk="0" hangingPunct="0">
              <a:defRPr/>
            </a:lvl1pPr>
          </a:lstStyle>
          <a:p>
            <a:fld id="{6ED547F0-9E28-4B4F-BC91-FCF67A783FED}" type="slidenum">
              <a:rPr lang="en-US" altLang="zh-CN"/>
              <a:pPr/>
              <a:t>‹#›</a:t>
            </a:fld>
            <a:endParaRPr lang="en-US" altLang="zh-CN"/>
          </a:p>
        </p:txBody>
      </p:sp>
    </p:spTree>
    <p:extLst>
      <p:ext uri="{BB962C8B-B14F-4D97-AF65-F5344CB8AC3E}">
        <p14:creationId xmlns:p14="http://schemas.microsoft.com/office/powerpoint/2010/main" val="1410189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sz="half" idx="1"/>
          </p:nvPr>
        </p:nvSpPr>
        <p:spPr>
          <a:xfrm>
            <a:off x="457200" y="1200155"/>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48200" y="1200155"/>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6" name="灯片编号占位符 5"/>
          <p:cNvSpPr>
            <a:spLocks noGrp="1"/>
          </p:cNvSpPr>
          <p:nvPr>
            <p:ph type="sldNum" sz="quarter" idx="11"/>
          </p:nvPr>
        </p:nvSpPr>
        <p:spPr/>
        <p:txBody>
          <a:bodyPr/>
          <a:lstStyle>
            <a:lvl1pPr eaLnBrk="0" hangingPunct="0">
              <a:defRPr/>
            </a:lvl1pPr>
          </a:lstStyle>
          <a:p>
            <a:fld id="{5AFA9236-B894-4A34-9E0E-C9B172C4C2BB}" type="slidenum">
              <a:rPr lang="en-US" altLang="zh-CN"/>
              <a:pPr/>
              <a:t>‹#›</a:t>
            </a:fld>
            <a:endParaRPr lang="en-US" altLang="zh-CN"/>
          </a:p>
        </p:txBody>
      </p:sp>
    </p:spTree>
    <p:extLst>
      <p:ext uri="{BB962C8B-B14F-4D97-AF65-F5344CB8AC3E}">
        <p14:creationId xmlns:p14="http://schemas.microsoft.com/office/powerpoint/2010/main" val="28259316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08"/>
            <a:ext cx="8229600" cy="594122"/>
          </a:xfrm>
        </p:spPr>
        <p:txBody>
          <a:bodyPr>
            <a:normAutofit/>
          </a:bodyPr>
          <a:lstStyle>
            <a:lvl1pPr>
              <a:defRPr sz="2700" b="0"/>
            </a:lvl1pPr>
          </a:lstStyle>
          <a:p>
            <a:r>
              <a:rPr lang="zh-CN" altLang="en-US" dirty="0"/>
              <a:t>单击此处编辑母版标题样式</a:t>
            </a:r>
          </a:p>
        </p:txBody>
      </p:sp>
      <p:sp>
        <p:nvSpPr>
          <p:cNvPr id="3" name="文本占位符 2"/>
          <p:cNvSpPr>
            <a:spLocks noGrp="1"/>
          </p:cNvSpPr>
          <p:nvPr>
            <p:ph type="body" idx="1"/>
          </p:nvPr>
        </p:nvSpPr>
        <p:spPr>
          <a:xfrm>
            <a:off x="457200" y="1028731"/>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508522"/>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066" y="1028731"/>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66" y="1508522"/>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8" name="灯片编号占位符 5"/>
          <p:cNvSpPr>
            <a:spLocks noGrp="1"/>
          </p:cNvSpPr>
          <p:nvPr>
            <p:ph type="sldNum" sz="quarter" idx="11"/>
          </p:nvPr>
        </p:nvSpPr>
        <p:spPr/>
        <p:txBody>
          <a:bodyPr/>
          <a:lstStyle>
            <a:lvl1pPr eaLnBrk="0" hangingPunct="0">
              <a:defRPr/>
            </a:lvl1pPr>
          </a:lstStyle>
          <a:p>
            <a:fld id="{34588D74-A30D-49F8-B289-0D49E5016191}" type="slidenum">
              <a:rPr lang="en-US" altLang="zh-CN"/>
              <a:pPr/>
              <a:t>‹#›</a:t>
            </a:fld>
            <a:endParaRPr lang="en-US" altLang="zh-CN"/>
          </a:p>
        </p:txBody>
      </p:sp>
    </p:spTree>
    <p:extLst>
      <p:ext uri="{BB962C8B-B14F-4D97-AF65-F5344CB8AC3E}">
        <p14:creationId xmlns:p14="http://schemas.microsoft.com/office/powerpoint/2010/main" val="297226964"/>
      </p:ext>
    </p:extLst>
  </p:cSld>
  <p:clrMapOvr>
    <a:masterClrMapping/>
  </p:clrMapOvr>
  <p:hf hdr="0"/>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2700">
                <a:latin typeface="微软雅黑" pitchFamily="34" charset="-122"/>
                <a:ea typeface="微软雅黑" pitchFamily="34" charset="-122"/>
              </a:defRPr>
            </a:lvl1pPr>
          </a:lstStyle>
          <a:p>
            <a:r>
              <a:rPr lang="zh-CN" altLang="en-US" dirty="0"/>
              <a:t>单击此处编辑母版标题样式</a:t>
            </a:r>
          </a:p>
        </p:txBody>
      </p:sp>
      <p:sp>
        <p:nvSpPr>
          <p:cNvPr id="3"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4" name="灯片编号占位符 5"/>
          <p:cNvSpPr>
            <a:spLocks noGrp="1"/>
          </p:cNvSpPr>
          <p:nvPr>
            <p:ph type="sldNum" sz="quarter" idx="11"/>
          </p:nvPr>
        </p:nvSpPr>
        <p:spPr/>
        <p:txBody>
          <a:bodyPr/>
          <a:lstStyle>
            <a:lvl1pPr eaLnBrk="0" hangingPunct="0">
              <a:defRPr/>
            </a:lvl1pPr>
          </a:lstStyle>
          <a:p>
            <a:fld id="{9B93304D-DDBF-44C7-B47A-97EC1188FF5B}" type="slidenum">
              <a:rPr lang="en-US" altLang="zh-CN"/>
              <a:pPr/>
              <a:t>‹#›</a:t>
            </a:fld>
            <a:endParaRPr lang="en-US" altLang="zh-CN"/>
          </a:p>
        </p:txBody>
      </p:sp>
    </p:spTree>
    <p:extLst>
      <p:ext uri="{BB962C8B-B14F-4D97-AF65-F5344CB8AC3E}">
        <p14:creationId xmlns:p14="http://schemas.microsoft.com/office/powerpoint/2010/main" val="8652392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04817"/>
            <a:ext cx="3008313"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050" y="204831"/>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19" y="1076328"/>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6" name="灯片编号占位符 5"/>
          <p:cNvSpPr>
            <a:spLocks noGrp="1"/>
          </p:cNvSpPr>
          <p:nvPr>
            <p:ph type="sldNum" sz="quarter" idx="11"/>
          </p:nvPr>
        </p:nvSpPr>
        <p:spPr/>
        <p:txBody>
          <a:bodyPr/>
          <a:lstStyle>
            <a:lvl1pPr eaLnBrk="0" hangingPunct="0">
              <a:defRPr/>
            </a:lvl1pPr>
          </a:lstStyle>
          <a:p>
            <a:fld id="{78F4608B-B9F3-476F-9D76-E3158D1F84C5}" type="slidenum">
              <a:rPr lang="en-US" altLang="zh-CN"/>
              <a:pPr/>
              <a:t>‹#›</a:t>
            </a:fld>
            <a:endParaRPr lang="en-US" altLang="zh-CN"/>
          </a:p>
        </p:txBody>
      </p:sp>
    </p:spTree>
    <p:extLst>
      <p:ext uri="{BB962C8B-B14F-4D97-AF65-F5344CB8AC3E}">
        <p14:creationId xmlns:p14="http://schemas.microsoft.com/office/powerpoint/2010/main" val="37074344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81"/>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2288" y="4025546"/>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6" name="灯片编号占位符 5"/>
          <p:cNvSpPr>
            <a:spLocks noGrp="1"/>
          </p:cNvSpPr>
          <p:nvPr>
            <p:ph type="sldNum" sz="quarter" idx="11"/>
          </p:nvPr>
        </p:nvSpPr>
        <p:spPr/>
        <p:txBody>
          <a:bodyPr/>
          <a:lstStyle>
            <a:lvl1pPr eaLnBrk="0" hangingPunct="0">
              <a:defRPr/>
            </a:lvl1pPr>
          </a:lstStyle>
          <a:p>
            <a:fld id="{78D59200-D637-4C37-A68D-2EE7C7282EAD}" type="slidenum">
              <a:rPr lang="en-US" altLang="zh-CN"/>
              <a:pPr/>
              <a:t>‹#›</a:t>
            </a:fld>
            <a:endParaRPr lang="en-US" altLang="zh-CN"/>
          </a:p>
        </p:txBody>
      </p:sp>
    </p:spTree>
    <p:extLst>
      <p:ext uri="{BB962C8B-B14F-4D97-AF65-F5344CB8AC3E}">
        <p14:creationId xmlns:p14="http://schemas.microsoft.com/office/powerpoint/2010/main" val="59713424"/>
      </p:ext>
    </p:extLst>
  </p:cSld>
  <p:clrMapOvr>
    <a:masterClrMapping/>
  </p:clrMapOvr>
  <p:hf hdr="0"/>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5" name="灯片编号占位符 5"/>
          <p:cNvSpPr>
            <a:spLocks noGrp="1"/>
          </p:cNvSpPr>
          <p:nvPr>
            <p:ph type="sldNum" sz="quarter" idx="11"/>
          </p:nvPr>
        </p:nvSpPr>
        <p:spPr/>
        <p:txBody>
          <a:bodyPr/>
          <a:lstStyle>
            <a:lvl1pPr eaLnBrk="0" hangingPunct="0">
              <a:defRPr/>
            </a:lvl1pPr>
          </a:lstStyle>
          <a:p>
            <a:fld id="{A92F5329-BE5D-4479-B111-AB9EF6B72838}" type="slidenum">
              <a:rPr lang="en-US" altLang="zh-CN"/>
              <a:pPr/>
              <a:t>‹#›</a:t>
            </a:fld>
            <a:endParaRPr lang="en-US" altLang="zh-CN"/>
          </a:p>
        </p:txBody>
      </p:sp>
    </p:spTree>
    <p:extLst>
      <p:ext uri="{BB962C8B-B14F-4D97-AF65-F5344CB8AC3E}">
        <p14:creationId xmlns:p14="http://schemas.microsoft.com/office/powerpoint/2010/main" val="3201385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10"/>
            <a:ext cx="2057400" cy="4388644"/>
          </a:xfrm>
        </p:spPr>
        <p:txBody>
          <a:bodyPr vert="eaVert"/>
          <a:lstStyle/>
          <a:p>
            <a:r>
              <a:rPr lang="zh-CN" altLang="en-US" dirty="0"/>
              <a:t>单击此处编辑母版标题样式</a:t>
            </a:r>
          </a:p>
        </p:txBody>
      </p:sp>
      <p:sp>
        <p:nvSpPr>
          <p:cNvPr id="3" name="竖排文字占位符 2"/>
          <p:cNvSpPr>
            <a:spLocks noGrp="1"/>
          </p:cNvSpPr>
          <p:nvPr>
            <p:ph type="body" orient="vert" idx="1"/>
          </p:nvPr>
        </p:nvSpPr>
        <p:spPr>
          <a:xfrm>
            <a:off x="457200" y="20601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5" name="灯片编号占位符 5"/>
          <p:cNvSpPr>
            <a:spLocks noGrp="1"/>
          </p:cNvSpPr>
          <p:nvPr>
            <p:ph type="sldNum" sz="quarter" idx="11"/>
          </p:nvPr>
        </p:nvSpPr>
        <p:spPr/>
        <p:txBody>
          <a:bodyPr/>
          <a:lstStyle>
            <a:lvl1pPr eaLnBrk="0" hangingPunct="0">
              <a:defRPr/>
            </a:lvl1pPr>
          </a:lstStyle>
          <a:p>
            <a:fld id="{DE032DB6-89EB-4044-BCC3-2508AA1BB57E}" type="slidenum">
              <a:rPr lang="en-US" altLang="zh-CN"/>
              <a:pPr/>
              <a:t>‹#›</a:t>
            </a:fld>
            <a:endParaRPr lang="en-US" altLang="zh-CN"/>
          </a:p>
        </p:txBody>
      </p:sp>
    </p:spTree>
    <p:extLst>
      <p:ext uri="{BB962C8B-B14F-4D97-AF65-F5344CB8AC3E}">
        <p14:creationId xmlns:p14="http://schemas.microsoft.com/office/powerpoint/2010/main" val="420214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3" name="Rectangle 17"/>
          <p:cNvSpPr>
            <a:spLocks noChangeArrowheads="1"/>
          </p:cNvSpPr>
          <p:nvPr/>
        </p:nvSpPr>
        <p:spPr bwMode="gray">
          <a:xfrm>
            <a:off x="-11113" y="0"/>
            <a:ext cx="5280026" cy="2268141"/>
          </a:xfrm>
          <a:prstGeom prst="rect">
            <a:avLst/>
          </a:prstGeom>
          <a:gradFill rotWithShape="0">
            <a:gsLst>
              <a:gs pos="0">
                <a:srgbClr val="5E9EFF"/>
              </a:gs>
              <a:gs pos="39999">
                <a:srgbClr val="85C2FF"/>
              </a:gs>
              <a:gs pos="70000">
                <a:srgbClr val="C4D6EB"/>
              </a:gs>
              <a:gs pos="100000">
                <a:srgbClr val="FFEBFA"/>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zh-CN" altLang="en-US" sz="1350">
              <a:solidFill>
                <a:srgbClr val="000000"/>
              </a:solidFill>
            </a:endParaRPr>
          </a:p>
        </p:txBody>
      </p:sp>
      <p:sp>
        <p:nvSpPr>
          <p:cNvPr id="4" name="Rectangle 18"/>
          <p:cNvSpPr>
            <a:spLocks noChangeArrowheads="1"/>
          </p:cNvSpPr>
          <p:nvPr/>
        </p:nvSpPr>
        <p:spPr bwMode="gray">
          <a:xfrm>
            <a:off x="5268914" y="2247901"/>
            <a:ext cx="3875087" cy="27027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zh-CN" altLang="en-US" sz="1350">
              <a:solidFill>
                <a:srgbClr val="000000"/>
              </a:solidFill>
            </a:endParaRPr>
          </a:p>
        </p:txBody>
      </p:sp>
      <p:sp>
        <p:nvSpPr>
          <p:cNvPr id="5" name="Rectangle 19"/>
          <p:cNvSpPr>
            <a:spLocks noChangeArrowheads="1"/>
          </p:cNvSpPr>
          <p:nvPr/>
        </p:nvSpPr>
        <p:spPr bwMode="gray">
          <a:xfrm>
            <a:off x="-20638" y="2247901"/>
            <a:ext cx="5313363" cy="27027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zh-CN" altLang="en-US" sz="1350">
              <a:solidFill>
                <a:srgbClr val="000000"/>
              </a:solidFill>
            </a:endParaRPr>
          </a:p>
        </p:txBody>
      </p:sp>
      <p:sp>
        <p:nvSpPr>
          <p:cNvPr id="3074" name="Rectangle 2"/>
          <p:cNvSpPr>
            <a:spLocks noGrp="1" noChangeArrowheads="1"/>
          </p:cNvSpPr>
          <p:nvPr>
            <p:ph type="ctrTitle"/>
          </p:nvPr>
        </p:nvSpPr>
        <p:spPr bwMode="gray">
          <a:xfrm>
            <a:off x="685828" y="685800"/>
            <a:ext cx="8181975" cy="1485900"/>
          </a:xfrm>
        </p:spPr>
        <p:txBody>
          <a:bodyPr/>
          <a:lstStyle>
            <a:lvl1pPr algn="l">
              <a:defRPr sz="3300" b="0"/>
            </a:lvl1pPr>
          </a:lstStyle>
          <a:p>
            <a:r>
              <a:rPr lang="en-US" altLang="zh-CN" dirty="0"/>
              <a:t>Click to edit </a:t>
            </a:r>
            <a:br>
              <a:rPr lang="en-US" altLang="zh-CN" dirty="0"/>
            </a:br>
            <a:r>
              <a:rPr lang="en-US" altLang="zh-CN" dirty="0"/>
              <a:t>Master title </a:t>
            </a:r>
            <a:br>
              <a:rPr lang="en-US" altLang="zh-CN" dirty="0"/>
            </a:br>
            <a:r>
              <a:rPr lang="en-US" altLang="zh-CN" dirty="0"/>
              <a:t>style</a:t>
            </a:r>
          </a:p>
        </p:txBody>
      </p:sp>
    </p:spTree>
    <p:extLst>
      <p:ext uri="{BB962C8B-B14F-4D97-AF65-F5344CB8AC3E}">
        <p14:creationId xmlns:p14="http://schemas.microsoft.com/office/powerpoint/2010/main" val="94934135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空白页1">
    <p:spTree>
      <p:nvGrpSpPr>
        <p:cNvPr id="1" name=""/>
        <p:cNvGrpSpPr/>
        <p:nvPr/>
      </p:nvGrpSpPr>
      <p:grpSpPr>
        <a:xfrm>
          <a:off x="0" y="0"/>
          <a:ext cx="0" cy="0"/>
          <a:chOff x="0" y="0"/>
          <a:chExt cx="0" cy="0"/>
        </a:xfrm>
      </p:grpSpPr>
      <p:sp>
        <p:nvSpPr>
          <p:cNvPr id="2"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0E8DF749-AE0A-43C6-86F1-EF284103BE66}" type="slidenum">
              <a:rPr lang="zh-CN" altLang="en-US" sz="1350" smtClean="0">
                <a:solidFill>
                  <a:srgbClr val="5B9BD5"/>
                </a:solidFill>
                <a:latin typeface="微软雅黑 Light"/>
                <a:ea typeface="微软雅黑 Light"/>
                <a:cs typeface="微软雅黑 Light"/>
              </a:rPr>
              <a:pPr algn="ctr" defTabSz="685800" fontAlgn="base">
                <a:spcBef>
                  <a:spcPct val="0"/>
                </a:spcBef>
                <a:spcAft>
                  <a:spcPct val="0"/>
                </a:spcAft>
              </a:pPr>
              <a:t>‹#›</a:t>
            </a:fld>
            <a:r>
              <a:rPr lang="zh-CN" altLang="en-US" sz="1350">
                <a:solidFill>
                  <a:srgbClr val="5B9BD5"/>
                </a:solidFill>
                <a:latin typeface="微软雅黑 Light"/>
                <a:ea typeface="微软雅黑 Light"/>
                <a:cs typeface="微软雅黑 Light"/>
              </a:rPr>
              <a:t> </a:t>
            </a:r>
          </a:p>
        </p:txBody>
      </p:sp>
    </p:spTree>
    <p:extLst>
      <p:ext uri="{BB962C8B-B14F-4D97-AF65-F5344CB8AC3E}">
        <p14:creationId xmlns:p14="http://schemas.microsoft.com/office/powerpoint/2010/main" val="173965497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81001" y="285750"/>
            <a:ext cx="8540750" cy="628650"/>
          </a:xfrm>
        </p:spPr>
        <p:txBody>
          <a:bodyPr/>
          <a:lstStyle>
            <a:lvl1pPr>
              <a:defRPr sz="2700"/>
            </a:lvl1pPr>
          </a:lstStyle>
          <a:p>
            <a:r>
              <a:rPr lang="zh-CN" altLang="en-US" dirty="0"/>
              <a:t>单击此处编辑母版标题样式</a:t>
            </a:r>
          </a:p>
        </p:txBody>
      </p:sp>
      <p:sp>
        <p:nvSpPr>
          <p:cNvPr id="3" name="文本占位符 2"/>
          <p:cNvSpPr>
            <a:spLocks noGrp="1"/>
          </p:cNvSpPr>
          <p:nvPr>
            <p:ph type="body" sz="half" idx="1"/>
          </p:nvPr>
        </p:nvSpPr>
        <p:spPr>
          <a:xfrm>
            <a:off x="304817" y="971550"/>
            <a:ext cx="4194175" cy="3429000"/>
          </a:xfr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51412" y="971550"/>
            <a:ext cx="4194175" cy="3429000"/>
          </a:xfr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页脚占位符 5"/>
          <p:cNvSpPr>
            <a:spLocks noGrp="1"/>
          </p:cNvSpPr>
          <p:nvPr>
            <p:ph type="ftr" sz="quarter" idx="10"/>
          </p:nvPr>
        </p:nvSpPr>
        <p:spPr>
          <a:xfrm>
            <a:off x="3124200" y="4718447"/>
            <a:ext cx="2895600" cy="357188"/>
          </a:xfrm>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6" name="灯片编号占位符 6"/>
          <p:cNvSpPr>
            <a:spLocks noGrp="1"/>
          </p:cNvSpPr>
          <p:nvPr>
            <p:ph type="sldNum" sz="quarter" idx="11"/>
          </p:nvPr>
        </p:nvSpPr>
        <p:spPr>
          <a:xfrm>
            <a:off x="6553201" y="4718447"/>
            <a:ext cx="2289175" cy="357188"/>
          </a:xfrm>
        </p:spPr>
        <p:txBody>
          <a:bodyPr/>
          <a:lstStyle>
            <a:lvl1pPr eaLnBrk="0" hangingPunct="0">
              <a:defRPr/>
            </a:lvl1pPr>
          </a:lstStyle>
          <a:p>
            <a:fld id="{4998BEDE-460A-4432-A345-8A9F054602DD}" type="slidenum">
              <a:rPr lang="en-US" altLang="zh-CN"/>
              <a:pPr/>
              <a:t>‹#›</a:t>
            </a:fld>
            <a:endParaRPr lang="en-US" altLang="zh-CN"/>
          </a:p>
        </p:txBody>
      </p:sp>
    </p:spTree>
    <p:extLst>
      <p:ext uri="{BB962C8B-B14F-4D97-AF65-F5344CB8AC3E}">
        <p14:creationId xmlns:p14="http://schemas.microsoft.com/office/powerpoint/2010/main" val="211211558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304801" y="228600"/>
            <a:ext cx="8540750" cy="514350"/>
          </a:xfrm>
        </p:spPr>
        <p:txBody>
          <a:bodyPr/>
          <a:lstStyle>
            <a:lvl1pPr>
              <a:defRPr sz="2700"/>
            </a:lvl1pPr>
          </a:lstStyle>
          <a:p>
            <a:r>
              <a:rPr lang="zh-CN" altLang="en-US" dirty="0"/>
              <a:t>单击此处编辑母版标题样式</a:t>
            </a:r>
          </a:p>
        </p:txBody>
      </p:sp>
      <p:sp>
        <p:nvSpPr>
          <p:cNvPr id="3" name="内容占位符 2"/>
          <p:cNvSpPr>
            <a:spLocks noGrp="1"/>
          </p:cNvSpPr>
          <p:nvPr>
            <p:ph sz="quarter" idx="1"/>
          </p:nvPr>
        </p:nvSpPr>
        <p:spPr>
          <a:xfrm>
            <a:off x="301657" y="971552"/>
            <a:ext cx="4117975" cy="21431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26" y="971552"/>
            <a:ext cx="4117975" cy="21431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301657" y="2486027"/>
            <a:ext cx="4117975" cy="2143125"/>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内容占位符 5"/>
          <p:cNvSpPr>
            <a:spLocks noGrp="1"/>
          </p:cNvSpPr>
          <p:nvPr>
            <p:ph sz="quarter" idx="4"/>
          </p:nvPr>
        </p:nvSpPr>
        <p:spPr>
          <a:xfrm>
            <a:off x="4648226" y="2486027"/>
            <a:ext cx="4117975" cy="21431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页脚占位符 7"/>
          <p:cNvSpPr>
            <a:spLocks noGrp="1"/>
          </p:cNvSpPr>
          <p:nvPr>
            <p:ph type="ftr" sz="quarter" idx="10"/>
          </p:nvPr>
        </p:nvSpPr>
        <p:spPr>
          <a:xfrm>
            <a:off x="3124200" y="4718447"/>
            <a:ext cx="2895600" cy="357188"/>
          </a:xfrm>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8" name="灯片编号占位符 8"/>
          <p:cNvSpPr>
            <a:spLocks noGrp="1"/>
          </p:cNvSpPr>
          <p:nvPr>
            <p:ph type="sldNum" sz="quarter" idx="11"/>
          </p:nvPr>
        </p:nvSpPr>
        <p:spPr>
          <a:xfrm>
            <a:off x="6553201" y="4718447"/>
            <a:ext cx="2289175" cy="357188"/>
          </a:xfrm>
        </p:spPr>
        <p:txBody>
          <a:bodyPr/>
          <a:lstStyle>
            <a:lvl1pPr eaLnBrk="0" hangingPunct="0">
              <a:defRPr/>
            </a:lvl1pPr>
          </a:lstStyle>
          <a:p>
            <a:fld id="{4051DC75-F0DA-4448-9825-DD51EF4F9E5C}" type="slidenum">
              <a:rPr lang="en-US" altLang="zh-CN"/>
              <a:pPr/>
              <a:t>‹#›</a:t>
            </a:fld>
            <a:endParaRPr lang="en-US" altLang="zh-CN"/>
          </a:p>
        </p:txBody>
      </p:sp>
    </p:spTree>
    <p:extLst>
      <p:ext uri="{BB962C8B-B14F-4D97-AF65-F5344CB8AC3E}">
        <p14:creationId xmlns:p14="http://schemas.microsoft.com/office/powerpoint/2010/main" val="42117464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3" name="Rectangle 17"/>
          <p:cNvSpPr>
            <a:spLocks noChangeArrowheads="1"/>
          </p:cNvSpPr>
          <p:nvPr/>
        </p:nvSpPr>
        <p:spPr bwMode="gray">
          <a:xfrm>
            <a:off x="-11113" y="0"/>
            <a:ext cx="5280026" cy="2268141"/>
          </a:xfrm>
          <a:prstGeom prst="rect">
            <a:avLst/>
          </a:prstGeom>
          <a:gradFill rotWithShape="0">
            <a:gsLst>
              <a:gs pos="0">
                <a:srgbClr val="5E9EFF"/>
              </a:gs>
              <a:gs pos="39999">
                <a:srgbClr val="85C2FF"/>
              </a:gs>
              <a:gs pos="70000">
                <a:srgbClr val="C4D6EB"/>
              </a:gs>
              <a:gs pos="100000">
                <a:srgbClr val="FFEBFA"/>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 typeface="Arial" panose="020B0604020202020204" pitchFamily="34" charset="0"/>
              <a:buNone/>
            </a:pPr>
            <a:endParaRPr lang="zh-CN" altLang="en-US" sz="1350">
              <a:solidFill>
                <a:srgbClr val="000000"/>
              </a:solidFill>
            </a:endParaRPr>
          </a:p>
        </p:txBody>
      </p:sp>
      <p:sp>
        <p:nvSpPr>
          <p:cNvPr id="4" name="Rectangle 18"/>
          <p:cNvSpPr>
            <a:spLocks noChangeArrowheads="1"/>
          </p:cNvSpPr>
          <p:nvPr/>
        </p:nvSpPr>
        <p:spPr bwMode="gray">
          <a:xfrm>
            <a:off x="5268914" y="2247901"/>
            <a:ext cx="3875087" cy="27027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 typeface="Arial" panose="020B0604020202020204" pitchFamily="34" charset="0"/>
              <a:buNone/>
            </a:pPr>
            <a:endParaRPr lang="zh-CN" altLang="en-US" sz="1350">
              <a:solidFill>
                <a:srgbClr val="000000"/>
              </a:solidFill>
            </a:endParaRPr>
          </a:p>
        </p:txBody>
      </p:sp>
      <p:sp>
        <p:nvSpPr>
          <p:cNvPr id="5" name="Rectangle 19"/>
          <p:cNvSpPr>
            <a:spLocks noChangeArrowheads="1"/>
          </p:cNvSpPr>
          <p:nvPr/>
        </p:nvSpPr>
        <p:spPr bwMode="gray">
          <a:xfrm>
            <a:off x="-20638" y="2247901"/>
            <a:ext cx="5313363" cy="27027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 typeface="Arial" panose="020B0604020202020204" pitchFamily="34" charset="0"/>
              <a:buNone/>
            </a:pPr>
            <a:endParaRPr lang="zh-CN" altLang="en-US" sz="1350">
              <a:solidFill>
                <a:srgbClr val="000000"/>
              </a:solidFill>
            </a:endParaRPr>
          </a:p>
        </p:txBody>
      </p:sp>
      <p:sp>
        <p:nvSpPr>
          <p:cNvPr id="3074" name="Rectangle 2"/>
          <p:cNvSpPr>
            <a:spLocks noGrp="1" noChangeArrowheads="1"/>
          </p:cNvSpPr>
          <p:nvPr>
            <p:ph type="ctrTitle"/>
          </p:nvPr>
        </p:nvSpPr>
        <p:spPr bwMode="gray">
          <a:xfrm>
            <a:off x="685828" y="685800"/>
            <a:ext cx="8181975" cy="1485900"/>
          </a:xfrm>
        </p:spPr>
        <p:txBody>
          <a:bodyPr/>
          <a:lstStyle>
            <a:lvl1pPr algn="l">
              <a:defRPr sz="3300" b="0"/>
            </a:lvl1pPr>
          </a:lstStyle>
          <a:p>
            <a:r>
              <a:rPr lang="en-US" altLang="zh-CN" dirty="0"/>
              <a:t>Click to edit </a:t>
            </a:r>
            <a:br>
              <a:rPr lang="en-US" altLang="zh-CN" dirty="0"/>
            </a:br>
            <a:r>
              <a:rPr lang="en-US" altLang="zh-CN" dirty="0"/>
              <a:t>Master title </a:t>
            </a:r>
            <a:br>
              <a:rPr lang="en-US" altLang="zh-CN" dirty="0"/>
            </a:br>
            <a:r>
              <a:rPr lang="en-US" altLang="zh-CN" dirty="0"/>
              <a:t>style</a:t>
            </a:r>
          </a:p>
        </p:txBody>
      </p:sp>
    </p:spTree>
    <p:extLst>
      <p:ext uri="{BB962C8B-B14F-4D97-AF65-F5344CB8AC3E}">
        <p14:creationId xmlns:p14="http://schemas.microsoft.com/office/powerpoint/2010/main" val="11589863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6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p>
        </p:txBody>
      </p:sp>
      <p:sp>
        <p:nvSpPr>
          <p:cNvPr id="4"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5" name="灯片编号占位符 5"/>
          <p:cNvSpPr>
            <a:spLocks noGrp="1"/>
          </p:cNvSpPr>
          <p:nvPr>
            <p:ph type="sldNum" sz="quarter" idx="11"/>
          </p:nvPr>
        </p:nvSpPr>
        <p:spPr/>
        <p:txBody>
          <a:bodyPr/>
          <a:lstStyle>
            <a:lvl1pPr eaLnBrk="0" hangingPunct="0">
              <a:defRPr/>
            </a:lvl1pPr>
          </a:lstStyle>
          <a:p>
            <a:fld id="{F311EBA3-90CD-49B6-B60B-7B880CB691BF}" type="slidenum">
              <a:rPr lang="en-US" altLang="zh-CN"/>
              <a:pPr/>
              <a:t>‹#›</a:t>
            </a:fld>
            <a:endParaRPr lang="en-US" altLang="zh-CN"/>
          </a:p>
        </p:txBody>
      </p:sp>
    </p:spTree>
    <p:extLst>
      <p:ext uri="{BB962C8B-B14F-4D97-AF65-F5344CB8AC3E}">
        <p14:creationId xmlns:p14="http://schemas.microsoft.com/office/powerpoint/2010/main" val="289287667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5" name="灯片编号占位符 5"/>
          <p:cNvSpPr>
            <a:spLocks noGrp="1"/>
          </p:cNvSpPr>
          <p:nvPr>
            <p:ph type="sldNum" sz="quarter" idx="11"/>
          </p:nvPr>
        </p:nvSpPr>
        <p:spPr/>
        <p:txBody>
          <a:bodyPr/>
          <a:lstStyle>
            <a:lvl1pPr eaLnBrk="0" hangingPunct="0">
              <a:defRPr/>
            </a:lvl1pPr>
          </a:lstStyle>
          <a:p>
            <a:fld id="{387F62F6-3779-4DF8-B2C4-42B00C7719DA}" type="slidenum">
              <a:rPr lang="en-US" altLang="zh-CN"/>
              <a:pPr/>
              <a:t>‹#›</a:t>
            </a:fld>
            <a:endParaRPr lang="en-US" altLang="zh-CN"/>
          </a:p>
        </p:txBody>
      </p:sp>
    </p:spTree>
    <p:extLst>
      <p:ext uri="{BB962C8B-B14F-4D97-AF65-F5344CB8AC3E}">
        <p14:creationId xmlns:p14="http://schemas.microsoft.com/office/powerpoint/2010/main" val="33868939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206"/>
            <a:ext cx="7772400" cy="1021556"/>
          </a:xfrm>
        </p:spPr>
        <p:txBody>
          <a:bodyPr anchor="t"/>
          <a:lstStyle>
            <a:lvl1pPr algn="l">
              <a:defRPr sz="3000" b="1" cap="all"/>
            </a:lvl1pPr>
          </a:lstStyle>
          <a:p>
            <a:r>
              <a:rPr lang="zh-CN" altLang="en-US" dirty="0"/>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单击此处编辑母版文本样式</a:t>
            </a:r>
          </a:p>
        </p:txBody>
      </p:sp>
      <p:sp>
        <p:nvSpPr>
          <p:cNvPr id="4"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5" name="灯片编号占位符 5"/>
          <p:cNvSpPr>
            <a:spLocks noGrp="1"/>
          </p:cNvSpPr>
          <p:nvPr>
            <p:ph type="sldNum" sz="quarter" idx="11"/>
          </p:nvPr>
        </p:nvSpPr>
        <p:spPr/>
        <p:txBody>
          <a:bodyPr/>
          <a:lstStyle>
            <a:lvl1pPr eaLnBrk="0" hangingPunct="0">
              <a:defRPr/>
            </a:lvl1pPr>
          </a:lstStyle>
          <a:p>
            <a:fld id="{C2D6DB4B-BF50-4046-AC0C-1CE94D11E757}" type="slidenum">
              <a:rPr lang="en-US" altLang="zh-CN"/>
              <a:pPr/>
              <a:t>‹#›</a:t>
            </a:fld>
            <a:endParaRPr lang="en-US" altLang="zh-CN"/>
          </a:p>
        </p:txBody>
      </p:sp>
    </p:spTree>
    <p:extLst>
      <p:ext uri="{BB962C8B-B14F-4D97-AF65-F5344CB8AC3E}">
        <p14:creationId xmlns:p14="http://schemas.microsoft.com/office/powerpoint/2010/main" val="33096613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内容占位符 2"/>
          <p:cNvSpPr>
            <a:spLocks noGrp="1"/>
          </p:cNvSpPr>
          <p:nvPr>
            <p:ph sz="half" idx="1"/>
          </p:nvPr>
        </p:nvSpPr>
        <p:spPr>
          <a:xfrm>
            <a:off x="457200" y="1200155"/>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48200" y="1200155"/>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6" name="灯片编号占位符 5"/>
          <p:cNvSpPr>
            <a:spLocks noGrp="1"/>
          </p:cNvSpPr>
          <p:nvPr>
            <p:ph type="sldNum" sz="quarter" idx="11"/>
          </p:nvPr>
        </p:nvSpPr>
        <p:spPr/>
        <p:txBody>
          <a:bodyPr/>
          <a:lstStyle>
            <a:lvl1pPr eaLnBrk="0" hangingPunct="0">
              <a:defRPr/>
            </a:lvl1pPr>
          </a:lstStyle>
          <a:p>
            <a:fld id="{5D5942D8-D420-41B1-AE62-4450C66DB581}" type="slidenum">
              <a:rPr lang="en-US" altLang="zh-CN"/>
              <a:pPr/>
              <a:t>‹#›</a:t>
            </a:fld>
            <a:endParaRPr lang="en-US" altLang="zh-CN"/>
          </a:p>
        </p:txBody>
      </p:sp>
    </p:spTree>
    <p:extLst>
      <p:ext uri="{BB962C8B-B14F-4D97-AF65-F5344CB8AC3E}">
        <p14:creationId xmlns:p14="http://schemas.microsoft.com/office/powerpoint/2010/main" val="27483745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08"/>
            <a:ext cx="8229600" cy="594122"/>
          </a:xfrm>
        </p:spPr>
        <p:txBody>
          <a:bodyPr>
            <a:normAutofit/>
          </a:bodyPr>
          <a:lstStyle>
            <a:lvl1pPr>
              <a:defRPr sz="2700" b="0"/>
            </a:lvl1pPr>
          </a:lstStyle>
          <a:p>
            <a:r>
              <a:rPr lang="zh-CN" altLang="en-US" dirty="0"/>
              <a:t>单击此处编辑母版标题样式</a:t>
            </a:r>
          </a:p>
        </p:txBody>
      </p:sp>
      <p:sp>
        <p:nvSpPr>
          <p:cNvPr id="3" name="文本占位符 2"/>
          <p:cNvSpPr>
            <a:spLocks noGrp="1"/>
          </p:cNvSpPr>
          <p:nvPr>
            <p:ph type="body" idx="1"/>
          </p:nvPr>
        </p:nvSpPr>
        <p:spPr>
          <a:xfrm>
            <a:off x="457200" y="1028731"/>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508522"/>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066" y="1028731"/>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66" y="1508522"/>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8" name="灯片编号占位符 5"/>
          <p:cNvSpPr>
            <a:spLocks noGrp="1"/>
          </p:cNvSpPr>
          <p:nvPr>
            <p:ph type="sldNum" sz="quarter" idx="11"/>
          </p:nvPr>
        </p:nvSpPr>
        <p:spPr/>
        <p:txBody>
          <a:bodyPr/>
          <a:lstStyle>
            <a:lvl1pPr eaLnBrk="0" hangingPunct="0">
              <a:defRPr/>
            </a:lvl1pPr>
          </a:lstStyle>
          <a:p>
            <a:fld id="{C10000B6-307B-438D-BCE3-1473699E9F2A}" type="slidenum">
              <a:rPr lang="en-US" altLang="zh-CN"/>
              <a:pPr/>
              <a:t>‹#›</a:t>
            </a:fld>
            <a:endParaRPr lang="en-US" altLang="zh-CN"/>
          </a:p>
        </p:txBody>
      </p:sp>
    </p:spTree>
    <p:extLst>
      <p:ext uri="{BB962C8B-B14F-4D97-AF65-F5344CB8AC3E}">
        <p14:creationId xmlns:p14="http://schemas.microsoft.com/office/powerpoint/2010/main" val="4235603850"/>
      </p:ext>
    </p:extLst>
  </p:cSld>
  <p:clrMapOvr>
    <a:masterClrMapping/>
  </p:clrMapOvr>
  <p:hf hdr="0"/>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2700">
                <a:latin typeface="微软雅黑" pitchFamily="34" charset="-122"/>
                <a:ea typeface="微软雅黑" pitchFamily="34" charset="-122"/>
              </a:defRPr>
            </a:lvl1pPr>
          </a:lstStyle>
          <a:p>
            <a:r>
              <a:rPr lang="zh-CN" altLang="en-US" dirty="0"/>
              <a:t>单击此处编辑母版标题样式</a:t>
            </a:r>
          </a:p>
        </p:txBody>
      </p:sp>
      <p:sp>
        <p:nvSpPr>
          <p:cNvPr id="3"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4" name="灯片编号占位符 5"/>
          <p:cNvSpPr>
            <a:spLocks noGrp="1"/>
          </p:cNvSpPr>
          <p:nvPr>
            <p:ph type="sldNum" sz="quarter" idx="11"/>
          </p:nvPr>
        </p:nvSpPr>
        <p:spPr/>
        <p:txBody>
          <a:bodyPr/>
          <a:lstStyle>
            <a:lvl1pPr eaLnBrk="0" hangingPunct="0">
              <a:defRPr/>
            </a:lvl1pPr>
          </a:lstStyle>
          <a:p>
            <a:fld id="{71E2F51C-9533-47A4-B903-32921765E662}" type="slidenum">
              <a:rPr lang="en-US" altLang="zh-CN"/>
              <a:pPr/>
              <a:t>‹#›</a:t>
            </a:fld>
            <a:endParaRPr lang="en-US" altLang="zh-CN"/>
          </a:p>
        </p:txBody>
      </p:sp>
    </p:spTree>
    <p:extLst>
      <p:ext uri="{BB962C8B-B14F-4D97-AF65-F5344CB8AC3E}">
        <p14:creationId xmlns:p14="http://schemas.microsoft.com/office/powerpoint/2010/main" val="78728944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04817"/>
            <a:ext cx="3008313"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050" y="204830"/>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19" y="1076328"/>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6" name="灯片编号占位符 5"/>
          <p:cNvSpPr>
            <a:spLocks noGrp="1"/>
          </p:cNvSpPr>
          <p:nvPr>
            <p:ph type="sldNum" sz="quarter" idx="11"/>
          </p:nvPr>
        </p:nvSpPr>
        <p:spPr/>
        <p:txBody>
          <a:bodyPr/>
          <a:lstStyle>
            <a:lvl1pPr eaLnBrk="0" hangingPunct="0">
              <a:defRPr/>
            </a:lvl1pPr>
          </a:lstStyle>
          <a:p>
            <a:fld id="{CE23C7E8-754C-4380-91E5-77970284370A}" type="slidenum">
              <a:rPr lang="en-US" altLang="zh-CN"/>
              <a:pPr/>
              <a:t>‹#›</a:t>
            </a:fld>
            <a:endParaRPr lang="en-US" altLang="zh-CN"/>
          </a:p>
        </p:txBody>
      </p:sp>
    </p:spTree>
    <p:extLst>
      <p:ext uri="{BB962C8B-B14F-4D97-AF65-F5344CB8AC3E}">
        <p14:creationId xmlns:p14="http://schemas.microsoft.com/office/powerpoint/2010/main" val="353877403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81"/>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2288" y="4025545"/>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6" name="灯片编号占位符 5"/>
          <p:cNvSpPr>
            <a:spLocks noGrp="1"/>
          </p:cNvSpPr>
          <p:nvPr>
            <p:ph type="sldNum" sz="quarter" idx="11"/>
          </p:nvPr>
        </p:nvSpPr>
        <p:spPr/>
        <p:txBody>
          <a:bodyPr/>
          <a:lstStyle>
            <a:lvl1pPr eaLnBrk="0" hangingPunct="0">
              <a:defRPr/>
            </a:lvl1pPr>
          </a:lstStyle>
          <a:p>
            <a:fld id="{B3DF438E-6ADD-40F2-AC1E-4FE0DBA47C8B}" type="slidenum">
              <a:rPr lang="en-US" altLang="zh-CN"/>
              <a:pPr/>
              <a:t>‹#›</a:t>
            </a:fld>
            <a:endParaRPr lang="en-US" altLang="zh-CN"/>
          </a:p>
        </p:txBody>
      </p:sp>
    </p:spTree>
    <p:extLst>
      <p:ext uri="{BB962C8B-B14F-4D97-AF65-F5344CB8AC3E}">
        <p14:creationId xmlns:p14="http://schemas.microsoft.com/office/powerpoint/2010/main" val="2524741811"/>
      </p:ext>
    </p:extLst>
  </p:cSld>
  <p:clrMapOvr>
    <a:masterClrMapping/>
  </p:clrMapOvr>
  <p:hf hdr="0"/>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5" name="灯片编号占位符 5"/>
          <p:cNvSpPr>
            <a:spLocks noGrp="1"/>
          </p:cNvSpPr>
          <p:nvPr>
            <p:ph type="sldNum" sz="quarter" idx="11"/>
          </p:nvPr>
        </p:nvSpPr>
        <p:spPr/>
        <p:txBody>
          <a:bodyPr/>
          <a:lstStyle>
            <a:lvl1pPr eaLnBrk="0" hangingPunct="0">
              <a:defRPr/>
            </a:lvl1pPr>
          </a:lstStyle>
          <a:p>
            <a:fld id="{EA1A7901-41F3-4030-9C7F-E523C913DE34}" type="slidenum">
              <a:rPr lang="en-US" altLang="zh-CN"/>
              <a:pPr/>
              <a:t>‹#›</a:t>
            </a:fld>
            <a:endParaRPr lang="en-US" altLang="zh-CN"/>
          </a:p>
        </p:txBody>
      </p:sp>
    </p:spTree>
    <p:extLst>
      <p:ext uri="{BB962C8B-B14F-4D97-AF65-F5344CB8AC3E}">
        <p14:creationId xmlns:p14="http://schemas.microsoft.com/office/powerpoint/2010/main" val="288887260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10"/>
            <a:ext cx="2057400" cy="4388644"/>
          </a:xfrm>
        </p:spPr>
        <p:txBody>
          <a:bodyPr vert="eaVert"/>
          <a:lstStyle/>
          <a:p>
            <a:r>
              <a:rPr lang="zh-CN" altLang="en-US" dirty="0"/>
              <a:t>单击此处编辑母版标题样式</a:t>
            </a:r>
          </a:p>
        </p:txBody>
      </p:sp>
      <p:sp>
        <p:nvSpPr>
          <p:cNvPr id="3" name="竖排文字占位符 2"/>
          <p:cNvSpPr>
            <a:spLocks noGrp="1"/>
          </p:cNvSpPr>
          <p:nvPr>
            <p:ph type="body" orient="vert" idx="1"/>
          </p:nvPr>
        </p:nvSpPr>
        <p:spPr>
          <a:xfrm>
            <a:off x="457200" y="20601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页脚占位符 4"/>
          <p:cNvSpPr>
            <a:spLocks noGrp="1"/>
          </p:cNvSpPr>
          <p:nvPr>
            <p:ph type="ftr" sz="quarter" idx="10"/>
          </p:nvPr>
        </p:nvSpPr>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5" name="灯片编号占位符 5"/>
          <p:cNvSpPr>
            <a:spLocks noGrp="1"/>
          </p:cNvSpPr>
          <p:nvPr>
            <p:ph type="sldNum" sz="quarter" idx="11"/>
          </p:nvPr>
        </p:nvSpPr>
        <p:spPr/>
        <p:txBody>
          <a:bodyPr/>
          <a:lstStyle>
            <a:lvl1pPr eaLnBrk="0" hangingPunct="0">
              <a:defRPr/>
            </a:lvl1pPr>
          </a:lstStyle>
          <a:p>
            <a:fld id="{4C930C73-E393-4CBD-9ADF-E7D787851F99}" type="slidenum">
              <a:rPr lang="en-US" altLang="zh-CN"/>
              <a:pPr/>
              <a:t>‹#›</a:t>
            </a:fld>
            <a:endParaRPr lang="en-US" altLang="zh-CN"/>
          </a:p>
        </p:txBody>
      </p:sp>
    </p:spTree>
    <p:extLst>
      <p:ext uri="{BB962C8B-B14F-4D97-AF65-F5344CB8AC3E}">
        <p14:creationId xmlns:p14="http://schemas.microsoft.com/office/powerpoint/2010/main" val="126518038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3" name="Rectangle 17"/>
          <p:cNvSpPr>
            <a:spLocks noChangeArrowheads="1"/>
          </p:cNvSpPr>
          <p:nvPr/>
        </p:nvSpPr>
        <p:spPr bwMode="gray">
          <a:xfrm>
            <a:off x="-11113" y="0"/>
            <a:ext cx="5280026" cy="2268141"/>
          </a:xfrm>
          <a:prstGeom prst="rect">
            <a:avLst/>
          </a:prstGeom>
          <a:gradFill rotWithShape="0">
            <a:gsLst>
              <a:gs pos="0">
                <a:srgbClr val="5E9EFF"/>
              </a:gs>
              <a:gs pos="39999">
                <a:srgbClr val="85C2FF"/>
              </a:gs>
              <a:gs pos="70000">
                <a:srgbClr val="C4D6EB"/>
              </a:gs>
              <a:gs pos="100000">
                <a:srgbClr val="FFEBFA"/>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zh-CN" altLang="en-US" sz="1350">
              <a:solidFill>
                <a:srgbClr val="000000"/>
              </a:solidFill>
            </a:endParaRPr>
          </a:p>
        </p:txBody>
      </p:sp>
      <p:sp>
        <p:nvSpPr>
          <p:cNvPr id="4" name="Rectangle 18"/>
          <p:cNvSpPr>
            <a:spLocks noChangeArrowheads="1"/>
          </p:cNvSpPr>
          <p:nvPr/>
        </p:nvSpPr>
        <p:spPr bwMode="gray">
          <a:xfrm>
            <a:off x="5268914" y="2247901"/>
            <a:ext cx="3875087" cy="27027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zh-CN" altLang="en-US" sz="1350">
              <a:solidFill>
                <a:srgbClr val="000000"/>
              </a:solidFill>
            </a:endParaRPr>
          </a:p>
        </p:txBody>
      </p:sp>
      <p:sp>
        <p:nvSpPr>
          <p:cNvPr id="5" name="Rectangle 19"/>
          <p:cNvSpPr>
            <a:spLocks noChangeArrowheads="1"/>
          </p:cNvSpPr>
          <p:nvPr/>
        </p:nvSpPr>
        <p:spPr bwMode="gray">
          <a:xfrm>
            <a:off x="-20638" y="2247901"/>
            <a:ext cx="5313363" cy="27027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zh-CN" altLang="en-US" sz="1350">
              <a:solidFill>
                <a:srgbClr val="000000"/>
              </a:solidFill>
            </a:endParaRPr>
          </a:p>
        </p:txBody>
      </p:sp>
      <p:sp>
        <p:nvSpPr>
          <p:cNvPr id="3074" name="Rectangle 2"/>
          <p:cNvSpPr>
            <a:spLocks noGrp="1" noChangeArrowheads="1"/>
          </p:cNvSpPr>
          <p:nvPr>
            <p:ph type="ctrTitle"/>
          </p:nvPr>
        </p:nvSpPr>
        <p:spPr bwMode="gray">
          <a:xfrm>
            <a:off x="685803" y="685800"/>
            <a:ext cx="8181975" cy="1485900"/>
          </a:xfrm>
        </p:spPr>
        <p:txBody>
          <a:bodyPr/>
          <a:lstStyle>
            <a:lvl1pPr algn="l">
              <a:defRPr sz="3300" b="0"/>
            </a:lvl1pPr>
          </a:lstStyle>
          <a:p>
            <a:r>
              <a:rPr lang="en-US" altLang="zh-CN" dirty="0"/>
              <a:t>Click to edit </a:t>
            </a:r>
            <a:br>
              <a:rPr lang="en-US" altLang="zh-CN" dirty="0"/>
            </a:br>
            <a:r>
              <a:rPr lang="en-US" altLang="zh-CN" dirty="0"/>
              <a:t>Master title </a:t>
            </a:r>
            <a:br>
              <a:rPr lang="en-US" altLang="zh-CN" dirty="0"/>
            </a:br>
            <a:r>
              <a:rPr lang="en-US" altLang="zh-CN" dirty="0"/>
              <a:t>style</a:t>
            </a:r>
          </a:p>
        </p:txBody>
      </p:sp>
    </p:spTree>
    <p:extLst>
      <p:ext uri="{BB962C8B-B14F-4D97-AF65-F5344CB8AC3E}">
        <p14:creationId xmlns:p14="http://schemas.microsoft.com/office/powerpoint/2010/main" val="91805476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空白页1">
    <p:spTree>
      <p:nvGrpSpPr>
        <p:cNvPr id="1" name=""/>
        <p:cNvGrpSpPr/>
        <p:nvPr/>
      </p:nvGrpSpPr>
      <p:grpSpPr>
        <a:xfrm>
          <a:off x="0" y="0"/>
          <a:ext cx="0" cy="0"/>
          <a:chOff x="0" y="0"/>
          <a:chExt cx="0" cy="0"/>
        </a:xfrm>
      </p:grpSpPr>
      <p:sp>
        <p:nvSpPr>
          <p:cNvPr id="2"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AEB4DD66-B72B-4B38-B3FF-F46F082967D2}" type="slidenum">
              <a:rPr lang="zh-CN" altLang="en-US" sz="1350" smtClean="0">
                <a:solidFill>
                  <a:srgbClr val="5B9BD5"/>
                </a:solidFill>
                <a:latin typeface="微软雅黑 Light"/>
                <a:ea typeface="微软雅黑 Light"/>
                <a:cs typeface="微软雅黑 Light"/>
              </a:rPr>
              <a:pPr algn="ctr" defTabSz="685800" fontAlgn="base">
                <a:spcBef>
                  <a:spcPct val="0"/>
                </a:spcBef>
                <a:spcAft>
                  <a:spcPct val="0"/>
                </a:spcAft>
              </a:pPr>
              <a:t>‹#›</a:t>
            </a:fld>
            <a:r>
              <a:rPr lang="zh-CN" altLang="en-US" sz="1350">
                <a:solidFill>
                  <a:srgbClr val="5B9BD5"/>
                </a:solidFill>
                <a:latin typeface="微软雅黑 Light"/>
                <a:ea typeface="微软雅黑 Light"/>
                <a:cs typeface="微软雅黑 Light"/>
              </a:rPr>
              <a:t> </a:t>
            </a:r>
          </a:p>
        </p:txBody>
      </p:sp>
    </p:spTree>
    <p:extLst>
      <p:ext uri="{BB962C8B-B14F-4D97-AF65-F5344CB8AC3E}">
        <p14:creationId xmlns:p14="http://schemas.microsoft.com/office/powerpoint/2010/main" val="2316513245"/>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81001" y="285750"/>
            <a:ext cx="8540750" cy="628650"/>
          </a:xfrm>
        </p:spPr>
        <p:txBody>
          <a:bodyPr/>
          <a:lstStyle>
            <a:lvl1pPr>
              <a:defRPr sz="2700"/>
            </a:lvl1pPr>
          </a:lstStyle>
          <a:p>
            <a:r>
              <a:rPr lang="zh-CN" altLang="en-US" dirty="0"/>
              <a:t>单击此处编辑母版标题样式</a:t>
            </a:r>
          </a:p>
        </p:txBody>
      </p:sp>
      <p:sp>
        <p:nvSpPr>
          <p:cNvPr id="3" name="文本占位符 2"/>
          <p:cNvSpPr>
            <a:spLocks noGrp="1"/>
          </p:cNvSpPr>
          <p:nvPr>
            <p:ph type="body" sz="half" idx="1"/>
          </p:nvPr>
        </p:nvSpPr>
        <p:spPr>
          <a:xfrm>
            <a:off x="304817" y="971550"/>
            <a:ext cx="4194175" cy="3429000"/>
          </a:xfr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51412" y="971550"/>
            <a:ext cx="4194175" cy="3429000"/>
          </a:xfrm>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页脚占位符 5"/>
          <p:cNvSpPr>
            <a:spLocks noGrp="1"/>
          </p:cNvSpPr>
          <p:nvPr>
            <p:ph type="ftr" sz="quarter" idx="10"/>
          </p:nvPr>
        </p:nvSpPr>
        <p:spPr>
          <a:xfrm>
            <a:off x="3124200" y="4718447"/>
            <a:ext cx="2895600" cy="357188"/>
          </a:xfrm>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6" name="灯片编号占位符 6"/>
          <p:cNvSpPr>
            <a:spLocks noGrp="1"/>
          </p:cNvSpPr>
          <p:nvPr>
            <p:ph type="sldNum" sz="quarter" idx="11"/>
          </p:nvPr>
        </p:nvSpPr>
        <p:spPr>
          <a:xfrm>
            <a:off x="6553201" y="4718447"/>
            <a:ext cx="2289175" cy="357188"/>
          </a:xfrm>
        </p:spPr>
        <p:txBody>
          <a:bodyPr/>
          <a:lstStyle>
            <a:lvl1pPr eaLnBrk="0" hangingPunct="0">
              <a:defRPr/>
            </a:lvl1pPr>
          </a:lstStyle>
          <a:p>
            <a:fld id="{CB13EA53-CBC6-4E65-9D50-16338374C9C4}" type="slidenum">
              <a:rPr lang="en-US" altLang="zh-CN"/>
              <a:pPr/>
              <a:t>‹#›</a:t>
            </a:fld>
            <a:endParaRPr lang="en-US" altLang="zh-CN"/>
          </a:p>
        </p:txBody>
      </p:sp>
    </p:spTree>
    <p:extLst>
      <p:ext uri="{BB962C8B-B14F-4D97-AF65-F5344CB8AC3E}">
        <p14:creationId xmlns:p14="http://schemas.microsoft.com/office/powerpoint/2010/main" val="117642120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304801" y="228600"/>
            <a:ext cx="8540750" cy="514350"/>
          </a:xfrm>
        </p:spPr>
        <p:txBody>
          <a:bodyPr/>
          <a:lstStyle>
            <a:lvl1pPr>
              <a:defRPr sz="2700"/>
            </a:lvl1pPr>
          </a:lstStyle>
          <a:p>
            <a:r>
              <a:rPr lang="zh-CN" altLang="en-US" dirty="0"/>
              <a:t>单击此处编辑母版标题样式</a:t>
            </a:r>
          </a:p>
        </p:txBody>
      </p:sp>
      <p:sp>
        <p:nvSpPr>
          <p:cNvPr id="3" name="内容占位符 2"/>
          <p:cNvSpPr>
            <a:spLocks noGrp="1"/>
          </p:cNvSpPr>
          <p:nvPr>
            <p:ph sz="quarter" idx="1"/>
          </p:nvPr>
        </p:nvSpPr>
        <p:spPr>
          <a:xfrm>
            <a:off x="301657" y="971552"/>
            <a:ext cx="4117975" cy="21431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26" y="971552"/>
            <a:ext cx="4117975" cy="21431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301657" y="2486027"/>
            <a:ext cx="4117975" cy="2143125"/>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内容占位符 5"/>
          <p:cNvSpPr>
            <a:spLocks noGrp="1"/>
          </p:cNvSpPr>
          <p:nvPr>
            <p:ph sz="quarter" idx="4"/>
          </p:nvPr>
        </p:nvSpPr>
        <p:spPr>
          <a:xfrm>
            <a:off x="4648226" y="2486027"/>
            <a:ext cx="4117975" cy="21431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页脚占位符 7"/>
          <p:cNvSpPr>
            <a:spLocks noGrp="1"/>
          </p:cNvSpPr>
          <p:nvPr>
            <p:ph type="ftr" sz="quarter" idx="10"/>
          </p:nvPr>
        </p:nvSpPr>
        <p:spPr>
          <a:xfrm>
            <a:off x="3124200" y="4718447"/>
            <a:ext cx="2895600" cy="357188"/>
          </a:xfrm>
        </p:spPr>
        <p:txBody>
          <a:bodyPr/>
          <a:lstStyle>
            <a:lvl1pPr eaLnBrk="0" hangingPunct="0">
              <a:defRPr>
                <a:latin typeface="Arial" charset="0"/>
                <a:ea typeface="宋体" pitchFamily="2" charset="-122"/>
              </a:defRPr>
            </a:lvl1pPr>
          </a:lstStyle>
          <a:p>
            <a:pPr>
              <a:defRPr/>
            </a:pPr>
            <a:r>
              <a:rPr lang="en-US" altLang="zh-CN"/>
              <a:t>企业物流管理</a:t>
            </a:r>
          </a:p>
        </p:txBody>
      </p:sp>
      <p:sp>
        <p:nvSpPr>
          <p:cNvPr id="8" name="灯片编号占位符 8"/>
          <p:cNvSpPr>
            <a:spLocks noGrp="1"/>
          </p:cNvSpPr>
          <p:nvPr>
            <p:ph type="sldNum" sz="quarter" idx="11"/>
          </p:nvPr>
        </p:nvSpPr>
        <p:spPr>
          <a:xfrm>
            <a:off x="6553201" y="4718447"/>
            <a:ext cx="2289175" cy="357188"/>
          </a:xfrm>
        </p:spPr>
        <p:txBody>
          <a:bodyPr/>
          <a:lstStyle>
            <a:lvl1pPr eaLnBrk="0" hangingPunct="0">
              <a:defRPr/>
            </a:lvl1pPr>
          </a:lstStyle>
          <a:p>
            <a:fld id="{96D3FCF4-293E-414B-88B4-EB401E290EA8}" type="slidenum">
              <a:rPr lang="en-US" altLang="zh-CN"/>
              <a:pPr/>
              <a:t>‹#›</a:t>
            </a:fld>
            <a:endParaRPr lang="en-US" altLang="zh-CN"/>
          </a:p>
        </p:txBody>
      </p:sp>
    </p:spTree>
    <p:extLst>
      <p:ext uri="{BB962C8B-B14F-4D97-AF65-F5344CB8AC3E}">
        <p14:creationId xmlns:p14="http://schemas.microsoft.com/office/powerpoint/2010/main" val="1317331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3" name="Rectangle 17"/>
          <p:cNvSpPr>
            <a:spLocks noChangeArrowheads="1"/>
          </p:cNvSpPr>
          <p:nvPr/>
        </p:nvSpPr>
        <p:spPr bwMode="gray">
          <a:xfrm>
            <a:off x="-11113" y="0"/>
            <a:ext cx="5280026" cy="2268141"/>
          </a:xfrm>
          <a:prstGeom prst="rect">
            <a:avLst/>
          </a:prstGeom>
          <a:gradFill rotWithShape="0">
            <a:gsLst>
              <a:gs pos="0">
                <a:srgbClr val="5E9EFF"/>
              </a:gs>
              <a:gs pos="39999">
                <a:srgbClr val="85C2FF"/>
              </a:gs>
              <a:gs pos="70000">
                <a:srgbClr val="C4D6EB"/>
              </a:gs>
              <a:gs pos="100000">
                <a:srgbClr val="FFEBFA"/>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 typeface="Arial" panose="020B0604020202020204" pitchFamily="34" charset="0"/>
              <a:buNone/>
            </a:pPr>
            <a:endParaRPr lang="zh-CN" altLang="en-US" sz="1350">
              <a:solidFill>
                <a:srgbClr val="000000"/>
              </a:solidFill>
            </a:endParaRPr>
          </a:p>
        </p:txBody>
      </p:sp>
      <p:sp>
        <p:nvSpPr>
          <p:cNvPr id="4" name="Rectangle 18"/>
          <p:cNvSpPr>
            <a:spLocks noChangeArrowheads="1"/>
          </p:cNvSpPr>
          <p:nvPr/>
        </p:nvSpPr>
        <p:spPr bwMode="gray">
          <a:xfrm>
            <a:off x="5268914" y="2247901"/>
            <a:ext cx="3875087" cy="270272"/>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 typeface="Arial" panose="020B0604020202020204" pitchFamily="34" charset="0"/>
              <a:buNone/>
            </a:pPr>
            <a:endParaRPr lang="zh-CN" altLang="en-US" sz="1350">
              <a:solidFill>
                <a:srgbClr val="000000"/>
              </a:solidFill>
            </a:endParaRPr>
          </a:p>
        </p:txBody>
      </p:sp>
      <p:sp>
        <p:nvSpPr>
          <p:cNvPr id="5" name="Rectangle 19"/>
          <p:cNvSpPr>
            <a:spLocks noChangeArrowheads="1"/>
          </p:cNvSpPr>
          <p:nvPr/>
        </p:nvSpPr>
        <p:spPr bwMode="gray">
          <a:xfrm>
            <a:off x="-20638" y="2247901"/>
            <a:ext cx="5313363" cy="270272"/>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 typeface="Arial" panose="020B0604020202020204" pitchFamily="34" charset="0"/>
              <a:buNone/>
            </a:pPr>
            <a:endParaRPr lang="zh-CN" altLang="en-US" sz="1350">
              <a:solidFill>
                <a:srgbClr val="000000"/>
              </a:solidFill>
            </a:endParaRPr>
          </a:p>
        </p:txBody>
      </p:sp>
      <p:sp>
        <p:nvSpPr>
          <p:cNvPr id="3074" name="Rectangle 2"/>
          <p:cNvSpPr>
            <a:spLocks noGrp="1" noChangeArrowheads="1"/>
          </p:cNvSpPr>
          <p:nvPr>
            <p:ph type="ctrTitle"/>
          </p:nvPr>
        </p:nvSpPr>
        <p:spPr bwMode="gray">
          <a:xfrm>
            <a:off x="685803" y="685800"/>
            <a:ext cx="8181975" cy="1485900"/>
          </a:xfrm>
        </p:spPr>
        <p:txBody>
          <a:bodyPr/>
          <a:lstStyle>
            <a:lvl1pPr algn="l">
              <a:defRPr sz="3300" b="0"/>
            </a:lvl1pPr>
          </a:lstStyle>
          <a:p>
            <a:r>
              <a:rPr lang="en-US" altLang="zh-CN" dirty="0"/>
              <a:t>Click to edit </a:t>
            </a:r>
            <a:br>
              <a:rPr lang="en-US" altLang="zh-CN" dirty="0"/>
            </a:br>
            <a:r>
              <a:rPr lang="en-US" altLang="zh-CN" dirty="0"/>
              <a:t>Master title </a:t>
            </a:r>
            <a:br>
              <a:rPr lang="en-US" altLang="zh-CN" dirty="0"/>
            </a:br>
            <a:r>
              <a:rPr lang="en-US" altLang="zh-CN" dirty="0"/>
              <a:t>style</a:t>
            </a:r>
          </a:p>
        </p:txBody>
      </p:sp>
    </p:spTree>
    <p:extLst>
      <p:ext uri="{BB962C8B-B14F-4D97-AF65-F5344CB8AC3E}">
        <p14:creationId xmlns:p14="http://schemas.microsoft.com/office/powerpoint/2010/main" val="265840292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4"/>
          <p:cNvSpPr>
            <a:spLocks noGrp="1"/>
          </p:cNvSpPr>
          <p:nvPr>
            <p:ph type="ftr" sz="quarter" idx="10"/>
          </p:nvPr>
        </p:nvSpPr>
        <p:spPr/>
        <p:txBody>
          <a:bodyPr/>
          <a:lstStyle>
            <a:lvl1pPr>
              <a:defRPr/>
            </a:lvl1pPr>
          </a:lstStyle>
          <a:p>
            <a:pPr>
              <a:defRPr/>
            </a:pPr>
            <a:r>
              <a:rPr lang="en-US" altLang="zh-CN"/>
              <a:t>企业物流管理</a:t>
            </a:r>
          </a:p>
        </p:txBody>
      </p:sp>
      <p:sp>
        <p:nvSpPr>
          <p:cNvPr id="3" name="灯片编号占位符 5"/>
          <p:cNvSpPr>
            <a:spLocks noGrp="1"/>
          </p:cNvSpPr>
          <p:nvPr>
            <p:ph type="sldNum" sz="quarter" idx="11"/>
          </p:nvPr>
        </p:nvSpPr>
        <p:spPr/>
        <p:txBody>
          <a:bodyPr/>
          <a:lstStyle>
            <a:lvl1pPr>
              <a:defRPr/>
            </a:lvl1pPr>
          </a:lstStyle>
          <a:p>
            <a:fld id="{AF041EA7-3035-4D03-A665-91756CFB3E9E}" type="slidenum">
              <a:rPr lang="en-US" altLang="zh-CN"/>
              <a:pPr/>
              <a:t>‹#›</a:t>
            </a:fld>
            <a:endParaRPr lang="en-US" altLang="zh-CN"/>
          </a:p>
        </p:txBody>
      </p:sp>
    </p:spTree>
    <p:extLst>
      <p:ext uri="{BB962C8B-B14F-4D97-AF65-F5344CB8AC3E}">
        <p14:creationId xmlns:p14="http://schemas.microsoft.com/office/powerpoint/2010/main" val="15400561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879880"/>
            <a:ext cx="7772400" cy="1102519"/>
          </a:xfrm>
        </p:spPr>
        <p:txBody>
          <a:bodyPr anchor="b"/>
          <a:lstStyle>
            <a:lvl1pPr algn="l">
              <a:defRPr sz="3600"/>
            </a:lvl1pPr>
          </a:lstStyle>
          <a:p>
            <a:r>
              <a:rPr lang="zh-CN" altLang="en-US"/>
              <a:t>单击此处编辑母版标题样式</a:t>
            </a:r>
            <a:endParaRPr lang="en-US"/>
          </a:p>
        </p:txBody>
      </p:sp>
      <p:sp>
        <p:nvSpPr>
          <p:cNvPr id="3" name="副标题 2"/>
          <p:cNvSpPr>
            <a:spLocks noGrp="1"/>
          </p:cNvSpPr>
          <p:nvPr>
            <p:ph type="subTitle" idx="1"/>
          </p:nvPr>
        </p:nvSpPr>
        <p:spPr>
          <a:xfrm>
            <a:off x="687717" y="1982387"/>
            <a:ext cx="6670366" cy="1314450"/>
          </a:xfrm>
        </p:spPr>
        <p:txBody>
          <a:bodyPr/>
          <a:lstStyle>
            <a:lvl1pPr marL="0" indent="0" algn="l">
              <a:buNone/>
              <a:defRPr sz="21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en-US"/>
          </a:p>
        </p:txBody>
      </p:sp>
      <p:sp>
        <p:nvSpPr>
          <p:cNvPr id="4" name="日期占位符 3"/>
          <p:cNvSpPr>
            <a:spLocks noGrp="1"/>
          </p:cNvSpPr>
          <p:nvPr>
            <p:ph type="dt" sz="half" idx="10"/>
          </p:nvPr>
        </p:nvSpPr>
        <p:spPr/>
        <p:txBody>
          <a:bodyPr/>
          <a:lstStyle>
            <a:lvl1pPr>
              <a:defRPr/>
            </a:lvl1pPr>
          </a:lstStyle>
          <a:p>
            <a:pPr>
              <a:defRPr/>
            </a:pPr>
            <a:fld id="{C65C524F-9C58-4EE0-BE13-609D201DCC0C}" type="datetime1">
              <a:rPr lang="zh-CN" altLang="en-US"/>
              <a:pPr>
                <a:defRPr/>
              </a:pPr>
              <a:t>2025/9/10</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a:defRPr/>
            </a:lvl1pPr>
          </a:lstStyle>
          <a:p>
            <a:fld id="{310712EE-7D0D-404E-BB1B-14E76370A965}" type="slidenum">
              <a:rPr lang="en-US" altLang="zh-CN"/>
              <a:pPr/>
              <a:t>‹#›</a:t>
            </a:fld>
            <a:endParaRPr lang="en-US" altLang="zh-CN"/>
          </a:p>
        </p:txBody>
      </p:sp>
    </p:spTree>
    <p:extLst>
      <p:ext uri="{BB962C8B-B14F-4D97-AF65-F5344CB8AC3E}">
        <p14:creationId xmlns:p14="http://schemas.microsoft.com/office/powerpoint/2010/main" val="273656001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lvl1pPr>
              <a:defRPr/>
            </a:lvl1pPr>
          </a:lstStyle>
          <a:p>
            <a:pPr>
              <a:defRPr/>
            </a:pPr>
            <a:fld id="{160E422A-F39C-4E07-96B1-7F2C2C52DC4A}" type="datetime1">
              <a:rPr lang="zh-CN" altLang="en-US"/>
              <a:pPr>
                <a:defRPr/>
              </a:pPr>
              <a:t>2025/9/10</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a:defRPr/>
            </a:lvl1pPr>
          </a:lstStyle>
          <a:p>
            <a:fld id="{AEB274E5-84F9-4C97-84AD-88A26FC2A0C1}" type="slidenum">
              <a:rPr lang="en-US" altLang="zh-CN"/>
              <a:pPr/>
              <a:t>‹#›</a:t>
            </a:fld>
            <a:endParaRPr lang="en-US" altLang="zh-CN"/>
          </a:p>
        </p:txBody>
      </p:sp>
    </p:spTree>
    <p:extLst>
      <p:ext uri="{BB962C8B-B14F-4D97-AF65-F5344CB8AC3E}">
        <p14:creationId xmlns:p14="http://schemas.microsoft.com/office/powerpoint/2010/main" val="382325405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2193136"/>
            <a:ext cx="7772400" cy="1021556"/>
          </a:xfrm>
        </p:spPr>
        <p:txBody>
          <a:bodyPr anchor="t"/>
          <a:lstStyle>
            <a:lvl1pPr algn="l">
              <a:defRPr sz="3300" b="0" cap="all"/>
            </a:lvl1pPr>
          </a:lstStyle>
          <a:p>
            <a:r>
              <a:rPr lang="zh-CN" altLang="en-US"/>
              <a:t>单击此处编辑母版标题样式</a:t>
            </a:r>
            <a:endParaRPr lang="en-US"/>
          </a:p>
        </p:txBody>
      </p:sp>
      <p:sp>
        <p:nvSpPr>
          <p:cNvPr id="3" name="文本占位符 2"/>
          <p:cNvSpPr>
            <a:spLocks noGrp="1"/>
          </p:cNvSpPr>
          <p:nvPr>
            <p:ph type="body" idx="1"/>
          </p:nvPr>
        </p:nvSpPr>
        <p:spPr>
          <a:xfrm>
            <a:off x="685800" y="1071592"/>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lvl1pPr>
              <a:defRPr/>
            </a:lvl1pPr>
          </a:lstStyle>
          <a:p>
            <a:pPr>
              <a:defRPr/>
            </a:pPr>
            <a:fld id="{CE4CA439-4818-46AE-982E-530D45C4BCC5}" type="datetime1">
              <a:rPr lang="zh-CN" altLang="en-US"/>
              <a:pPr>
                <a:defRPr/>
              </a:pPr>
              <a:t>2025/9/10</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a:defRPr/>
            </a:lvl1pPr>
          </a:lstStyle>
          <a:p>
            <a:fld id="{2B26DF6E-E14B-4D27-8F75-E27203EF96D7}" type="slidenum">
              <a:rPr lang="en-US" altLang="zh-CN"/>
              <a:pPr/>
              <a:t>‹#›</a:t>
            </a:fld>
            <a:endParaRPr lang="en-US" altLang="zh-CN"/>
          </a:p>
        </p:txBody>
      </p:sp>
    </p:spTree>
    <p:extLst>
      <p:ext uri="{BB962C8B-B14F-4D97-AF65-F5344CB8AC3E}">
        <p14:creationId xmlns:p14="http://schemas.microsoft.com/office/powerpoint/2010/main" val="42406158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457200" y="1200155"/>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1200155"/>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3"/>
          <p:cNvSpPr>
            <a:spLocks noGrp="1"/>
          </p:cNvSpPr>
          <p:nvPr>
            <p:ph type="dt" sz="half" idx="10"/>
          </p:nvPr>
        </p:nvSpPr>
        <p:spPr/>
        <p:txBody>
          <a:bodyPr/>
          <a:lstStyle>
            <a:lvl1pPr>
              <a:defRPr/>
            </a:lvl1pPr>
          </a:lstStyle>
          <a:p>
            <a:pPr>
              <a:defRPr/>
            </a:pPr>
            <a:fld id="{51C30E12-797E-4005-81AB-A9CB6E285BD3}" type="datetime1">
              <a:rPr lang="zh-CN" altLang="en-US"/>
              <a:pPr>
                <a:defRPr/>
              </a:pPr>
              <a:t>2025/9/10</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a:defRPr/>
            </a:lvl1pPr>
          </a:lstStyle>
          <a:p>
            <a:fld id="{75077C47-9B97-4EAD-A339-3FEB746BB3D2}" type="slidenum">
              <a:rPr lang="en-US" altLang="zh-CN"/>
              <a:pPr/>
              <a:t>‹#›</a:t>
            </a:fld>
            <a:endParaRPr lang="en-US" altLang="zh-CN"/>
          </a:p>
        </p:txBody>
      </p:sp>
    </p:spTree>
    <p:extLst>
      <p:ext uri="{BB962C8B-B14F-4D97-AF65-F5344CB8AC3E}">
        <p14:creationId xmlns:p14="http://schemas.microsoft.com/office/powerpoint/2010/main" val="59590825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151338"/>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66" y="1151338"/>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6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p:cNvSpPr>
            <a:spLocks noGrp="1"/>
          </p:cNvSpPr>
          <p:nvPr>
            <p:ph type="dt" sz="half" idx="10"/>
          </p:nvPr>
        </p:nvSpPr>
        <p:spPr/>
        <p:txBody>
          <a:bodyPr/>
          <a:lstStyle>
            <a:lvl1pPr>
              <a:defRPr/>
            </a:lvl1pPr>
          </a:lstStyle>
          <a:p>
            <a:pPr>
              <a:defRPr/>
            </a:pPr>
            <a:fld id="{D7E25FC6-43D2-4172-9141-BAB7380F78C1}" type="datetime1">
              <a:rPr lang="zh-CN" altLang="en-US"/>
              <a:pPr>
                <a:defRPr/>
              </a:pPr>
              <a:t>2025/9/10</a:t>
            </a:fld>
            <a:endParaRPr lang="en-US" altLang="zh-CN"/>
          </a:p>
        </p:txBody>
      </p:sp>
      <p:sp>
        <p:nvSpPr>
          <p:cNvPr id="8"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9" name="灯片编号占位符 5"/>
          <p:cNvSpPr>
            <a:spLocks noGrp="1"/>
          </p:cNvSpPr>
          <p:nvPr>
            <p:ph type="sldNum" sz="quarter" idx="12"/>
          </p:nvPr>
        </p:nvSpPr>
        <p:spPr/>
        <p:txBody>
          <a:bodyPr/>
          <a:lstStyle>
            <a:lvl1pPr>
              <a:defRPr/>
            </a:lvl1pPr>
          </a:lstStyle>
          <a:p>
            <a:fld id="{14EA31B7-D7EC-4FFB-A837-DB8F88BFA7D7}" type="slidenum">
              <a:rPr lang="en-US" altLang="zh-CN"/>
              <a:pPr/>
              <a:t>‹#›</a:t>
            </a:fld>
            <a:endParaRPr lang="en-US" altLang="zh-CN"/>
          </a:p>
        </p:txBody>
      </p:sp>
    </p:spTree>
    <p:extLst>
      <p:ext uri="{BB962C8B-B14F-4D97-AF65-F5344CB8AC3E}">
        <p14:creationId xmlns:p14="http://schemas.microsoft.com/office/powerpoint/2010/main" val="365935592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3"/>
          <p:cNvSpPr>
            <a:spLocks noGrp="1"/>
          </p:cNvSpPr>
          <p:nvPr>
            <p:ph type="dt" sz="half" idx="10"/>
          </p:nvPr>
        </p:nvSpPr>
        <p:spPr/>
        <p:txBody>
          <a:bodyPr/>
          <a:lstStyle>
            <a:lvl1pPr>
              <a:defRPr/>
            </a:lvl1pPr>
          </a:lstStyle>
          <a:p>
            <a:pPr>
              <a:defRPr/>
            </a:pPr>
            <a:fld id="{6B217B67-6F93-4FF3-A976-26B9741AE36F}" type="datetime1">
              <a:rPr lang="zh-CN" altLang="en-US"/>
              <a:pPr>
                <a:defRPr/>
              </a:pPr>
              <a:t>2025/9/10</a:t>
            </a:fld>
            <a:endParaRPr lang="en-US" altLang="zh-CN"/>
          </a:p>
        </p:txBody>
      </p:sp>
      <p:sp>
        <p:nvSpPr>
          <p:cNvPr id="4"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5" name="灯片编号占位符 5"/>
          <p:cNvSpPr>
            <a:spLocks noGrp="1"/>
          </p:cNvSpPr>
          <p:nvPr>
            <p:ph type="sldNum" sz="quarter" idx="12"/>
          </p:nvPr>
        </p:nvSpPr>
        <p:spPr/>
        <p:txBody>
          <a:bodyPr/>
          <a:lstStyle>
            <a:lvl1pPr>
              <a:defRPr/>
            </a:lvl1pPr>
          </a:lstStyle>
          <a:p>
            <a:fld id="{DD41854D-8066-4EE4-9F82-E175D6FF44F4}" type="slidenum">
              <a:rPr lang="en-US" altLang="zh-CN"/>
              <a:pPr/>
              <a:t>‹#›</a:t>
            </a:fld>
            <a:endParaRPr lang="en-US" altLang="zh-CN"/>
          </a:p>
        </p:txBody>
      </p:sp>
    </p:spTree>
    <p:extLst>
      <p:ext uri="{BB962C8B-B14F-4D97-AF65-F5344CB8AC3E}">
        <p14:creationId xmlns:p14="http://schemas.microsoft.com/office/powerpoint/2010/main" val="344948446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30BB96F-94A4-4FA3-94DB-DD7F85F66AFA}" type="datetime1">
              <a:rPr lang="zh-CN" altLang="en-US"/>
              <a:pPr>
                <a:defRPr/>
              </a:pPr>
              <a:t>2025/9/10</a:t>
            </a:fld>
            <a:endParaRPr lang="en-US" altLang="zh-CN"/>
          </a:p>
        </p:txBody>
      </p:sp>
      <p:sp>
        <p:nvSpPr>
          <p:cNvPr id="3"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4" name="灯片编号占位符 5"/>
          <p:cNvSpPr>
            <a:spLocks noGrp="1"/>
          </p:cNvSpPr>
          <p:nvPr>
            <p:ph type="sldNum" sz="quarter" idx="12"/>
          </p:nvPr>
        </p:nvSpPr>
        <p:spPr/>
        <p:txBody>
          <a:bodyPr/>
          <a:lstStyle>
            <a:lvl1pPr>
              <a:defRPr/>
            </a:lvl1pPr>
          </a:lstStyle>
          <a:p>
            <a:fld id="{D2E6C507-D788-41F7-9743-F1C74EDFA5F5}" type="slidenum">
              <a:rPr lang="en-US" altLang="zh-CN"/>
              <a:pPr/>
              <a:t>‹#›</a:t>
            </a:fld>
            <a:endParaRPr lang="en-US" altLang="zh-CN"/>
          </a:p>
        </p:txBody>
      </p:sp>
    </p:spTree>
    <p:extLst>
      <p:ext uri="{BB962C8B-B14F-4D97-AF65-F5344CB8AC3E}">
        <p14:creationId xmlns:p14="http://schemas.microsoft.com/office/powerpoint/2010/main" val="275804750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4" y="803660"/>
            <a:ext cx="5111750" cy="378732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5679108" y="803702"/>
            <a:ext cx="3008313" cy="257176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2" name="标题 1"/>
          <p:cNvSpPr>
            <a:spLocks noGrp="1"/>
          </p:cNvSpPr>
          <p:nvPr>
            <p:ph type="title"/>
          </p:nvPr>
        </p:nvSpPr>
        <p:spPr>
          <a:xfrm>
            <a:off x="457231" y="214327"/>
            <a:ext cx="8230993" cy="522470"/>
          </a:xfrm>
        </p:spPr>
        <p:txBody>
          <a:bodyPr/>
          <a:lstStyle>
            <a:lvl1pPr algn="ctr">
              <a:defRPr sz="2700" b="0"/>
            </a:lvl1pPr>
          </a:lstStyle>
          <a:p>
            <a:r>
              <a:rPr lang="zh-CN" altLang="en-US"/>
              <a:t>单击此处编辑母版标题样式</a:t>
            </a:r>
            <a:endParaRPr lang="en-US"/>
          </a:p>
        </p:txBody>
      </p:sp>
      <p:sp>
        <p:nvSpPr>
          <p:cNvPr id="5" name="日期占位符 3"/>
          <p:cNvSpPr>
            <a:spLocks noGrp="1"/>
          </p:cNvSpPr>
          <p:nvPr>
            <p:ph type="dt" sz="half" idx="10"/>
          </p:nvPr>
        </p:nvSpPr>
        <p:spPr/>
        <p:txBody>
          <a:bodyPr/>
          <a:lstStyle>
            <a:lvl1pPr>
              <a:defRPr/>
            </a:lvl1pPr>
          </a:lstStyle>
          <a:p>
            <a:pPr>
              <a:defRPr/>
            </a:pPr>
            <a:fld id="{6FA4F0F4-6526-4543-A4EE-0CCD2A4ECBC0}" type="datetime1">
              <a:rPr lang="zh-CN" altLang="en-US"/>
              <a:pPr>
                <a:defRPr/>
              </a:pPr>
              <a:t>2025/9/10</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a:defRPr/>
            </a:lvl1pPr>
          </a:lstStyle>
          <a:p>
            <a:fld id="{397C1C61-99FE-4923-82E9-5D5C7C1A0588}" type="slidenum">
              <a:rPr lang="en-US" altLang="zh-CN"/>
              <a:pPr/>
              <a:t>‹#›</a:t>
            </a:fld>
            <a:endParaRPr lang="en-US" altLang="zh-CN"/>
          </a:p>
        </p:txBody>
      </p:sp>
    </p:spTree>
    <p:extLst>
      <p:ext uri="{BB962C8B-B14F-4D97-AF65-F5344CB8AC3E}">
        <p14:creationId xmlns:p14="http://schemas.microsoft.com/office/powerpoint/2010/main" val="3649701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482189"/>
            <a:ext cx="785818" cy="3429024"/>
          </a:xfrm>
        </p:spPr>
        <p:txBody>
          <a:bodyPr vert="eaVert"/>
          <a:lstStyle>
            <a:lvl1pPr algn="l">
              <a:defRPr sz="1800" b="0"/>
            </a:lvl1pPr>
          </a:lstStyle>
          <a:p>
            <a:r>
              <a:rPr lang="zh-CN" altLang="en-US"/>
              <a:t>单击此处编辑母版标题样式</a:t>
            </a:r>
            <a:endParaRPr lang="en-US"/>
          </a:p>
        </p:txBody>
      </p:sp>
      <p:sp>
        <p:nvSpPr>
          <p:cNvPr id="3" name="图片占位符 2"/>
          <p:cNvSpPr>
            <a:spLocks noGrp="1"/>
          </p:cNvSpPr>
          <p:nvPr>
            <p:ph type="pic" idx="1"/>
          </p:nvPr>
        </p:nvSpPr>
        <p:spPr>
          <a:xfrm>
            <a:off x="442924" y="406007"/>
            <a:ext cx="6415094" cy="4094571"/>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endParaRPr lang="en-US" noProof="0"/>
          </a:p>
        </p:txBody>
      </p:sp>
      <p:sp>
        <p:nvSpPr>
          <p:cNvPr id="4" name="文本占位符 3"/>
          <p:cNvSpPr>
            <a:spLocks noGrp="1"/>
          </p:cNvSpPr>
          <p:nvPr>
            <p:ph type="body" sz="half" idx="2"/>
          </p:nvPr>
        </p:nvSpPr>
        <p:spPr>
          <a:xfrm>
            <a:off x="7072332" y="750112"/>
            <a:ext cx="914368" cy="3161132"/>
          </a:xfrm>
        </p:spPr>
        <p:txBody>
          <a:bodyPr vert="eaVert" anchor="ctr"/>
          <a:lstStyle>
            <a:lvl1pPr marL="0" indent="0" algn="ctr">
              <a:buNone/>
              <a:defRPr sz="1050"/>
            </a:lvl1pPr>
            <a:lvl2pPr marL="342900" indent="0" algn="ctr">
              <a:buNone/>
              <a:defRPr sz="900"/>
            </a:lvl2pPr>
            <a:lvl3pPr marL="685800" indent="0" algn="ctr">
              <a:buNone/>
              <a:defRPr sz="750"/>
            </a:lvl3pPr>
            <a:lvl4pPr marL="1028700" indent="0" algn="ctr">
              <a:buNone/>
              <a:defRPr sz="675"/>
            </a:lvl4pPr>
            <a:lvl5pPr marL="1371600" indent="0" algn="ctr">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3"/>
          <p:cNvSpPr>
            <a:spLocks noGrp="1"/>
          </p:cNvSpPr>
          <p:nvPr>
            <p:ph type="dt" sz="half" idx="10"/>
          </p:nvPr>
        </p:nvSpPr>
        <p:spPr/>
        <p:txBody>
          <a:bodyPr/>
          <a:lstStyle>
            <a:lvl1pPr>
              <a:defRPr/>
            </a:lvl1pPr>
          </a:lstStyle>
          <a:p>
            <a:pPr>
              <a:defRPr/>
            </a:pPr>
            <a:fld id="{A9AB63F6-0347-4848-BE4F-D1893564049C}" type="datetime1">
              <a:rPr lang="zh-CN" altLang="en-US"/>
              <a:pPr>
                <a:defRPr/>
              </a:pPr>
              <a:t>2025/9/10</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a:defRPr/>
            </a:lvl1pPr>
          </a:lstStyle>
          <a:p>
            <a:fld id="{CEEE8A53-10E4-4922-9FEE-F56EAC0B85CB}" type="slidenum">
              <a:rPr lang="en-US" altLang="zh-CN"/>
              <a:pPr/>
              <a:t>‹#›</a:t>
            </a:fld>
            <a:endParaRPr lang="en-US" altLang="zh-CN"/>
          </a:p>
        </p:txBody>
      </p:sp>
    </p:spTree>
    <p:extLst>
      <p:ext uri="{BB962C8B-B14F-4D97-AF65-F5344CB8AC3E}">
        <p14:creationId xmlns:p14="http://schemas.microsoft.com/office/powerpoint/2010/main" val="42312081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lvl1pPr>
              <a:defRPr/>
            </a:lvl1pPr>
          </a:lstStyle>
          <a:p>
            <a:pPr>
              <a:defRPr/>
            </a:pPr>
            <a:fld id="{87F7DE5D-0387-477A-8BA6-C37C8E57A9E2}" type="datetime1">
              <a:rPr lang="zh-CN" altLang="en-US"/>
              <a:pPr>
                <a:defRPr/>
              </a:pPr>
              <a:t>2025/9/10</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a:defRPr/>
            </a:lvl1pPr>
          </a:lstStyle>
          <a:p>
            <a:fld id="{06B9F9A1-4980-4718-B442-66CE0380827E}" type="slidenum">
              <a:rPr lang="en-US" altLang="zh-CN"/>
              <a:pPr/>
              <a:t>‹#›</a:t>
            </a:fld>
            <a:endParaRPr lang="en-US" altLang="zh-CN"/>
          </a:p>
        </p:txBody>
      </p:sp>
    </p:spTree>
    <p:extLst>
      <p:ext uri="{BB962C8B-B14F-4D97-AF65-F5344CB8AC3E}">
        <p14:creationId xmlns:p14="http://schemas.microsoft.com/office/powerpoint/2010/main" val="305122705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06010"/>
            <a:ext cx="1543032" cy="4388644"/>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06010"/>
            <a:ext cx="661513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lvl1pPr>
              <a:defRPr/>
            </a:lvl1pPr>
          </a:lstStyle>
          <a:p>
            <a:pPr>
              <a:defRPr/>
            </a:pPr>
            <a:fld id="{35FDA571-D5E3-40C5-A12D-E80993293C03}" type="datetime1">
              <a:rPr lang="zh-CN" altLang="en-US"/>
              <a:pPr>
                <a:defRPr/>
              </a:pPr>
              <a:t>2025/9/10</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a:defRPr/>
            </a:lvl1pPr>
          </a:lstStyle>
          <a:p>
            <a:fld id="{D3CCCCD9-0CDE-4841-845B-29DBA634908D}" type="slidenum">
              <a:rPr lang="en-US" altLang="zh-CN"/>
              <a:pPr/>
              <a:t>‹#›</a:t>
            </a:fld>
            <a:endParaRPr lang="en-US" altLang="zh-CN"/>
          </a:p>
        </p:txBody>
      </p:sp>
    </p:spTree>
    <p:extLst>
      <p:ext uri="{BB962C8B-B14F-4D97-AF65-F5344CB8AC3E}">
        <p14:creationId xmlns:p14="http://schemas.microsoft.com/office/powerpoint/2010/main" val="328728883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首页2">
    <p:spTree>
      <p:nvGrpSpPr>
        <p:cNvPr id="1" name=""/>
        <p:cNvGrpSpPr/>
        <p:nvPr/>
      </p:nvGrpSpPr>
      <p:grpSpPr>
        <a:xfrm>
          <a:off x="0" y="0"/>
          <a:ext cx="0" cy="0"/>
          <a:chOff x="0" y="0"/>
          <a:chExt cx="0" cy="0"/>
        </a:xfrm>
      </p:grpSpPr>
      <p:sp>
        <p:nvSpPr>
          <p:cNvPr id="2" name="菱形 1"/>
          <p:cNvSpPr/>
          <p:nvPr userDrawn="1"/>
        </p:nvSpPr>
        <p:spPr>
          <a:xfrm>
            <a:off x="2152650" y="152400"/>
            <a:ext cx="4838700" cy="4838700"/>
          </a:xfrm>
          <a:prstGeom prst="diamond">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3" name="任意多边形: 形状 3"/>
          <p:cNvSpPr/>
          <p:nvPr userDrawn="1"/>
        </p:nvSpPr>
        <p:spPr>
          <a:xfrm>
            <a:off x="0" y="14"/>
            <a:ext cx="9144000" cy="2762893"/>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blipFill dpi="0" rotWithShape="1">
            <a:blip r:embed="rId2"/>
            <a:srcRect/>
            <a:tile tx="6350" ty="-215900" sx="89000" sy="89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4" name="任意多边形: 形状 4"/>
          <p:cNvSpPr/>
          <p:nvPr userDrawn="1"/>
        </p:nvSpPr>
        <p:spPr>
          <a:xfrm>
            <a:off x="0" y="0"/>
            <a:ext cx="9144000" cy="2763441"/>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solidFill>
            <a:srgbClr val="01559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5" name="任意多边形: 形状 5"/>
          <p:cNvSpPr/>
          <p:nvPr userDrawn="1"/>
        </p:nvSpPr>
        <p:spPr>
          <a:xfrm>
            <a:off x="2393951" y="1756172"/>
            <a:ext cx="4335463" cy="1004888"/>
          </a:xfrm>
          <a:custGeom>
            <a:avLst/>
            <a:gdLst>
              <a:gd name="connsiteX0" fmla="*/ 0 w 5219700"/>
              <a:gd name="connsiteY0" fmla="*/ 0 h 2000250"/>
              <a:gd name="connsiteX1" fmla="*/ 5219700 w 5219700"/>
              <a:gd name="connsiteY1" fmla="*/ 0 h 2000250"/>
              <a:gd name="connsiteX2" fmla="*/ 5219700 w 5219700"/>
              <a:gd name="connsiteY2" fmla="*/ 2000250 h 2000250"/>
              <a:gd name="connsiteX3" fmla="*/ 5153930 w 5219700"/>
              <a:gd name="connsiteY3" fmla="*/ 2000250 h 2000250"/>
              <a:gd name="connsiteX4" fmla="*/ 5153930 w 5219700"/>
              <a:gd name="connsiteY4" fmla="*/ 65770 h 2000250"/>
              <a:gd name="connsiteX5" fmla="*/ 65770 w 5219700"/>
              <a:gd name="connsiteY5" fmla="*/ 65770 h 2000250"/>
              <a:gd name="connsiteX6" fmla="*/ 65770 w 5219700"/>
              <a:gd name="connsiteY6" fmla="*/ 2000250 h 2000250"/>
              <a:gd name="connsiteX7" fmla="*/ 0 w 5219700"/>
              <a:gd name="connsiteY7" fmla="*/ 2000250 h 2000250"/>
              <a:gd name="connsiteX8" fmla="*/ 0 w 5219700"/>
              <a:gd name="connsiteY8" fmla="*/ 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000250">
                <a:moveTo>
                  <a:pt x="0" y="0"/>
                </a:moveTo>
                <a:lnTo>
                  <a:pt x="5219700" y="0"/>
                </a:lnTo>
                <a:lnTo>
                  <a:pt x="5219700" y="2000250"/>
                </a:lnTo>
                <a:lnTo>
                  <a:pt x="5153930" y="2000250"/>
                </a:lnTo>
                <a:lnTo>
                  <a:pt x="5153930" y="65770"/>
                </a:lnTo>
                <a:lnTo>
                  <a:pt x="65770" y="65770"/>
                </a:lnTo>
                <a:lnTo>
                  <a:pt x="65770" y="2000250"/>
                </a:lnTo>
                <a:lnTo>
                  <a:pt x="0" y="2000250"/>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6" name="任意多边形: 形状 6"/>
          <p:cNvSpPr/>
          <p:nvPr userDrawn="1"/>
        </p:nvSpPr>
        <p:spPr>
          <a:xfrm>
            <a:off x="2393950" y="2757487"/>
            <a:ext cx="4344988" cy="1004888"/>
          </a:xfrm>
          <a:custGeom>
            <a:avLst/>
            <a:gdLst>
              <a:gd name="connsiteX0" fmla="*/ 0 w 5219700"/>
              <a:gd name="connsiteY0" fmla="*/ 900843 h 1339275"/>
              <a:gd name="connsiteX1" fmla="*/ 65770 w 5219700"/>
              <a:gd name="connsiteY1" fmla="*/ 900843 h 1339275"/>
              <a:gd name="connsiteX2" fmla="*/ 65770 w 5219700"/>
              <a:gd name="connsiteY2" fmla="*/ 1273505 h 1339275"/>
              <a:gd name="connsiteX3" fmla="*/ 5153930 w 5219700"/>
              <a:gd name="connsiteY3" fmla="*/ 1273505 h 1339275"/>
              <a:gd name="connsiteX4" fmla="*/ 5153930 w 5219700"/>
              <a:gd name="connsiteY4" fmla="*/ 900843 h 1339275"/>
              <a:gd name="connsiteX5" fmla="*/ 5219700 w 5219700"/>
              <a:gd name="connsiteY5" fmla="*/ 900843 h 1339275"/>
              <a:gd name="connsiteX6" fmla="*/ 5219700 w 5219700"/>
              <a:gd name="connsiteY6" fmla="*/ 1339275 h 1339275"/>
              <a:gd name="connsiteX7" fmla="*/ 0 w 5219700"/>
              <a:gd name="connsiteY7" fmla="*/ 1339275 h 1339275"/>
              <a:gd name="connsiteX8" fmla="*/ 5153930 w 5219700"/>
              <a:gd name="connsiteY8" fmla="*/ 0 h 1339275"/>
              <a:gd name="connsiteX9" fmla="*/ 5219700 w 5219700"/>
              <a:gd name="connsiteY9" fmla="*/ 0 h 1339275"/>
              <a:gd name="connsiteX10" fmla="*/ 5219700 w 5219700"/>
              <a:gd name="connsiteY10" fmla="*/ 335974 h 1339275"/>
              <a:gd name="connsiteX11" fmla="*/ 5153930 w 5219700"/>
              <a:gd name="connsiteY11" fmla="*/ 335974 h 1339275"/>
              <a:gd name="connsiteX12" fmla="*/ 0 w 5219700"/>
              <a:gd name="connsiteY12" fmla="*/ 0 h 1339275"/>
              <a:gd name="connsiteX13" fmla="*/ 65770 w 5219700"/>
              <a:gd name="connsiteY13" fmla="*/ 0 h 1339275"/>
              <a:gd name="connsiteX14" fmla="*/ 65770 w 5219700"/>
              <a:gd name="connsiteY14" fmla="*/ 335974 h 1339275"/>
              <a:gd name="connsiteX15" fmla="*/ 0 w 5219700"/>
              <a:gd name="connsiteY15" fmla="*/ 335974 h 133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19700" h="1339275">
                <a:moveTo>
                  <a:pt x="0" y="900843"/>
                </a:moveTo>
                <a:lnTo>
                  <a:pt x="65770" y="900843"/>
                </a:lnTo>
                <a:lnTo>
                  <a:pt x="65770" y="1273505"/>
                </a:lnTo>
                <a:lnTo>
                  <a:pt x="5153930" y="1273505"/>
                </a:lnTo>
                <a:lnTo>
                  <a:pt x="5153930" y="900843"/>
                </a:lnTo>
                <a:lnTo>
                  <a:pt x="5219700" y="900843"/>
                </a:lnTo>
                <a:lnTo>
                  <a:pt x="5219700" y="1339275"/>
                </a:lnTo>
                <a:lnTo>
                  <a:pt x="0" y="1339275"/>
                </a:lnTo>
                <a:close/>
                <a:moveTo>
                  <a:pt x="5153930" y="0"/>
                </a:moveTo>
                <a:lnTo>
                  <a:pt x="5219700" y="0"/>
                </a:lnTo>
                <a:lnTo>
                  <a:pt x="5219700" y="335974"/>
                </a:lnTo>
                <a:lnTo>
                  <a:pt x="5153930" y="335974"/>
                </a:lnTo>
                <a:close/>
                <a:moveTo>
                  <a:pt x="0" y="0"/>
                </a:moveTo>
                <a:lnTo>
                  <a:pt x="65770" y="0"/>
                </a:lnTo>
                <a:lnTo>
                  <a:pt x="65770" y="335974"/>
                </a:lnTo>
                <a:lnTo>
                  <a:pt x="0" y="33597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7" name="文本框 7"/>
          <p:cNvSpPr txBox="1"/>
          <p:nvPr userDrawn="1"/>
        </p:nvSpPr>
        <p:spPr>
          <a:xfrm>
            <a:off x="2180299" y="3999717"/>
            <a:ext cx="4247798" cy="276551"/>
          </a:xfrm>
          <a:prstGeom prst="rect">
            <a:avLst/>
          </a:prstGeom>
          <a:noFill/>
        </p:spPr>
        <p:txBody>
          <a:bodyPr>
            <a:spAutoFit/>
            <a:scene3d>
              <a:camera prst="orthographicFront"/>
              <a:lightRig rig="threePt" dir="t"/>
            </a:scene3d>
            <a:sp3d contourW="12700"/>
          </a:bodyPr>
          <a:lstStyle/>
          <a:p>
            <a:pPr algn="ctr" defTabSz="685800">
              <a:lnSpc>
                <a:spcPct val="114000"/>
              </a:lnSpc>
              <a:defRPr/>
            </a:pPr>
            <a:r>
              <a:rPr lang="zh-CN" altLang="en-US" sz="1050" dirty="0">
                <a:solidFill>
                  <a:prstClr val="white">
                    <a:lumMod val="50000"/>
                  </a:prstClr>
                </a:solidFill>
                <a:latin typeface="微软雅黑" panose="020B0503020204020204" pitchFamily="34" charset="-122"/>
                <a:ea typeface="微软雅黑" panose="020B0503020204020204" pitchFamily="34" charset="-122"/>
              </a:rPr>
              <a:t>讲师：刘学思</a:t>
            </a:r>
            <a:r>
              <a:rPr lang="en-US" altLang="zh-CN" sz="1050" dirty="0">
                <a:solidFill>
                  <a:prstClr val="white">
                    <a:lumMod val="50000"/>
                  </a:prstClr>
                </a:solidFill>
                <a:latin typeface="微软雅黑" panose="020B0503020204020204" pitchFamily="34" charset="-122"/>
                <a:ea typeface="微软雅黑" panose="020B0503020204020204" pitchFamily="34" charset="-122"/>
              </a:rPr>
              <a:t>   2019</a:t>
            </a:r>
            <a:r>
              <a:rPr lang="zh-CN" altLang="en-US" sz="1050" dirty="0">
                <a:solidFill>
                  <a:prstClr val="white">
                    <a:lumMod val="50000"/>
                  </a:prstClr>
                </a:solidFill>
                <a:latin typeface="微软雅黑" panose="020B0503020204020204" pitchFamily="34" charset="-122"/>
                <a:ea typeface="微软雅黑" panose="020B0503020204020204" pitchFamily="34" charset="-122"/>
              </a:rPr>
              <a:t>年</a:t>
            </a:r>
            <a:r>
              <a:rPr lang="en-US" altLang="zh-CN" sz="1050" dirty="0">
                <a:solidFill>
                  <a:prstClr val="white">
                    <a:lumMod val="50000"/>
                  </a:prstClr>
                </a:solidFill>
                <a:latin typeface="微软雅黑" panose="020B0503020204020204" pitchFamily="34" charset="-122"/>
                <a:ea typeface="微软雅黑" panose="020B0503020204020204" pitchFamily="34" charset="-122"/>
              </a:rPr>
              <a:t>2</a:t>
            </a:r>
            <a:r>
              <a:rPr lang="zh-CN" altLang="en-US" sz="1050" dirty="0">
                <a:solidFill>
                  <a:prstClr val="white">
                    <a:lumMod val="50000"/>
                  </a:prstClr>
                </a:solidFill>
                <a:latin typeface="微软雅黑" panose="020B0503020204020204" pitchFamily="34" charset="-122"/>
                <a:ea typeface="微软雅黑" panose="020B0503020204020204" pitchFamily="34" charset="-122"/>
              </a:rPr>
              <a:t>月</a:t>
            </a:r>
            <a:r>
              <a:rPr lang="en-US" altLang="zh-CN" sz="1050" dirty="0">
                <a:solidFill>
                  <a:prstClr val="white">
                    <a:lumMod val="50000"/>
                  </a:prstClr>
                </a:solidFill>
                <a:latin typeface="微软雅黑" panose="020B0503020204020204" pitchFamily="34" charset="-122"/>
                <a:ea typeface="微软雅黑" panose="020B0503020204020204" pitchFamily="34" charset="-122"/>
              </a:rPr>
              <a:t>16</a:t>
            </a:r>
            <a:r>
              <a:rPr lang="zh-CN" altLang="en-US" sz="1050" dirty="0">
                <a:solidFill>
                  <a:prstClr val="white">
                    <a:lumMod val="50000"/>
                  </a:prstClr>
                </a:solidFill>
                <a:latin typeface="微软雅黑" panose="020B0503020204020204" pitchFamily="34" charset="-122"/>
                <a:ea typeface="微软雅黑" panose="020B0503020204020204" pitchFamily="34" charset="-122"/>
              </a:rPr>
              <a:t>日</a:t>
            </a:r>
            <a:endParaRPr lang="en-US" altLang="zh-CN" sz="105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8" name="标题 2"/>
          <p:cNvSpPr txBox="1">
            <a:spLocks/>
          </p:cNvSpPr>
          <p:nvPr userDrawn="1"/>
        </p:nvSpPr>
        <p:spPr>
          <a:xfrm>
            <a:off x="2457450" y="1940719"/>
            <a:ext cx="4248150" cy="822722"/>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5000"/>
              </a:lnSpc>
              <a:defRPr/>
            </a:pPr>
            <a:r>
              <a:rPr lang="zh-CN" altLang="en-US" sz="2700" b="1" dirty="0">
                <a:solidFill>
                  <a:prstClr val="white"/>
                </a:solidFill>
                <a:latin typeface="微软雅黑" panose="020B0503020204020204" pitchFamily="34" charset="-122"/>
                <a:ea typeface="微软雅黑" panose="020B0503020204020204" pitchFamily="34" charset="-122"/>
                <a:sym typeface="Times New Roman" panose="02020603050405020304" pitchFamily="18" charset="0"/>
              </a:rPr>
              <a:t>供应链建模与优化</a:t>
            </a:r>
            <a:endParaRPr lang="en-US" altLang="zh-CN" sz="2700" b="1" dirty="0">
              <a:solidFill>
                <a:prstClr val="black"/>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9" name="文本框 9"/>
          <p:cNvSpPr txBox="1">
            <a:spLocks noChangeArrowheads="1"/>
          </p:cNvSpPr>
          <p:nvPr userDrawn="1"/>
        </p:nvSpPr>
        <p:spPr bwMode="auto">
          <a:xfrm>
            <a:off x="3255964" y="4541044"/>
            <a:ext cx="31718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800" fontAlgn="base">
              <a:spcBef>
                <a:spcPct val="0"/>
              </a:spcBef>
              <a:spcAft>
                <a:spcPct val="0"/>
              </a:spcAft>
              <a:defRPr/>
            </a:pPr>
            <a:r>
              <a:rPr kumimoji="1" lang="zh-CN" altLang="en-US" sz="1350">
                <a:solidFill>
                  <a:srgbClr val="595959"/>
                </a:solidFill>
                <a:latin typeface="微软雅黑" pitchFamily="34" charset="-122"/>
                <a:ea typeface="微软雅黑" pitchFamily="34" charset="-122"/>
              </a:rPr>
              <a:t>北京络捷斯特科技发展股份有限公司</a:t>
            </a:r>
            <a:endParaRPr kumimoji="1" lang="en-US" altLang="zh-CN" sz="1350">
              <a:solidFill>
                <a:srgbClr val="595959"/>
              </a:solidFill>
              <a:latin typeface="微软雅黑" pitchFamily="34" charset="-122"/>
              <a:ea typeface="微软雅黑" pitchFamily="34" charset="-122"/>
            </a:endParaRPr>
          </a:p>
          <a:p>
            <a:pPr defTabSz="685800" fontAlgn="base">
              <a:spcBef>
                <a:spcPct val="0"/>
              </a:spcBef>
              <a:spcAft>
                <a:spcPct val="0"/>
              </a:spcAft>
              <a:defRPr/>
            </a:pPr>
            <a:r>
              <a:rPr kumimoji="1" lang="en-US" altLang="zh-CN" sz="1350">
                <a:solidFill>
                  <a:srgbClr val="595959"/>
                </a:solidFill>
                <a:latin typeface="微软雅黑" pitchFamily="34" charset="-122"/>
                <a:ea typeface="微软雅黑" pitchFamily="34" charset="-122"/>
              </a:rPr>
              <a:t>      </a:t>
            </a:r>
            <a:r>
              <a:rPr kumimoji="1" lang="zh-CN" altLang="en-US" sz="1350">
                <a:solidFill>
                  <a:srgbClr val="595959"/>
                </a:solidFill>
                <a:latin typeface="微软雅黑" pitchFamily="34" charset="-122"/>
                <a:ea typeface="微软雅黑" pitchFamily="34" charset="-122"/>
              </a:rPr>
              <a:t>新三板</a:t>
            </a:r>
            <a:r>
              <a:rPr kumimoji="1" lang="en-US" altLang="zh-CN" sz="1350">
                <a:solidFill>
                  <a:srgbClr val="595959"/>
                </a:solidFill>
                <a:latin typeface="微软雅黑" pitchFamily="34" charset="-122"/>
                <a:ea typeface="微软雅黑" pitchFamily="34" charset="-122"/>
              </a:rPr>
              <a:t>   </a:t>
            </a:r>
            <a:r>
              <a:rPr kumimoji="1" lang="zh-CN" altLang="en-US" sz="1350">
                <a:solidFill>
                  <a:srgbClr val="595959"/>
                </a:solidFill>
                <a:latin typeface="微软雅黑" pitchFamily="34" charset="-122"/>
                <a:ea typeface="微软雅黑" pitchFamily="34" charset="-122"/>
              </a:rPr>
              <a:t>股份代码：</a:t>
            </a:r>
            <a:r>
              <a:rPr kumimoji="1" lang="en-US" altLang="zh-CN" sz="1350">
                <a:solidFill>
                  <a:srgbClr val="595959"/>
                </a:solidFill>
                <a:latin typeface="微软雅黑" pitchFamily="34" charset="-122"/>
                <a:ea typeface="微软雅黑" pitchFamily="34" charset="-122"/>
              </a:rPr>
              <a:t>834832</a:t>
            </a:r>
            <a:endParaRPr kumimoji="1" lang="zh-CN" altLang="en-US" sz="1350">
              <a:solidFill>
                <a:srgbClr val="595959"/>
              </a:solidFill>
              <a:latin typeface="微软雅黑" pitchFamily="34" charset="-122"/>
              <a:ea typeface="微软雅黑" pitchFamily="34" charset="-122"/>
            </a:endParaRPr>
          </a:p>
        </p:txBody>
      </p:sp>
      <p:sp>
        <p:nvSpPr>
          <p:cNvPr id="10" name="矩形 43"/>
          <p:cNvSpPr>
            <a:spLocks noChangeArrowheads="1"/>
          </p:cNvSpPr>
          <p:nvPr userDrawn="1"/>
        </p:nvSpPr>
        <p:spPr bwMode="auto">
          <a:xfrm>
            <a:off x="1752601" y="3089672"/>
            <a:ext cx="55292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r>
              <a:rPr lang="en-US" altLang="zh-CN" sz="1800">
                <a:solidFill>
                  <a:srgbClr val="01559F"/>
                </a:solidFill>
                <a:latin typeface="微软雅黑" panose="020B0503020204020204" pitchFamily="34" charset="-122"/>
                <a:ea typeface="微软雅黑" panose="020B0503020204020204" pitchFamily="34" charset="-122"/>
              </a:rPr>
              <a:t>——</a:t>
            </a:r>
            <a:r>
              <a:rPr lang="zh-CN" altLang="en-US" sz="1800">
                <a:solidFill>
                  <a:srgbClr val="01559F"/>
                </a:solidFill>
                <a:latin typeface="微软雅黑" panose="020B0503020204020204" pitchFamily="34" charset="-122"/>
                <a:ea typeface="微软雅黑" panose="020B0503020204020204" pitchFamily="34" charset="-122"/>
              </a:rPr>
              <a:t>库存建模与优化</a:t>
            </a:r>
            <a:r>
              <a:rPr lang="en-US" altLang="zh-CN" sz="1800">
                <a:solidFill>
                  <a:srgbClr val="01559F"/>
                </a:solidFill>
                <a:latin typeface="微软雅黑" panose="020B0503020204020204" pitchFamily="34" charset="-122"/>
                <a:ea typeface="微软雅黑" panose="020B0503020204020204" pitchFamily="34" charset="-122"/>
              </a:rPr>
              <a:t>——</a:t>
            </a:r>
            <a:endParaRPr lang="zh-CN" altLang="en-US" sz="1800">
              <a:solidFill>
                <a:srgbClr val="01559F"/>
              </a:solidFill>
              <a:latin typeface="微软雅黑" panose="020B0503020204020204" pitchFamily="34" charset="-122"/>
              <a:ea typeface="微软雅黑" panose="020B0503020204020204" pitchFamily="34" charset="-122"/>
            </a:endParaRPr>
          </a:p>
        </p:txBody>
      </p:sp>
      <p:pic>
        <p:nvPicPr>
          <p:cNvPr id="11" name="Picture 2" descr="C:\Users\thinkpad\Desktop\公司LOGO\长风网logo-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3475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目录2">
    <p:spTree>
      <p:nvGrpSpPr>
        <p:cNvPr id="1" name=""/>
        <p:cNvGrpSpPr/>
        <p:nvPr/>
      </p:nvGrpSpPr>
      <p:grpSpPr>
        <a:xfrm>
          <a:off x="0" y="0"/>
          <a:ext cx="0" cy="0"/>
          <a:chOff x="0" y="0"/>
          <a:chExt cx="0" cy="0"/>
        </a:xfrm>
      </p:grpSpPr>
      <p:sp>
        <p:nvSpPr>
          <p:cNvPr id="2" name="Freeform 15"/>
          <p:cNvSpPr>
            <a:spLocks/>
          </p:cNvSpPr>
          <p:nvPr userDrawn="1"/>
        </p:nvSpPr>
        <p:spPr bwMode="auto">
          <a:xfrm rot="16200000">
            <a:off x="294482" y="839788"/>
            <a:ext cx="3910013" cy="3340100"/>
          </a:xfrm>
          <a:custGeom>
            <a:avLst/>
            <a:gdLst>
              <a:gd name="T0" fmla="*/ 0 w 830"/>
              <a:gd name="T1" fmla="*/ 0 h 709"/>
              <a:gd name="T2" fmla="*/ 830 w 830"/>
              <a:gd name="T3" fmla="*/ 0 h 709"/>
              <a:gd name="T4" fmla="*/ 416 w 830"/>
              <a:gd name="T5" fmla="*/ 709 h 709"/>
              <a:gd name="T6" fmla="*/ 0 w 830"/>
              <a:gd name="T7" fmla="*/ 0 h 709"/>
            </a:gdLst>
            <a:ahLst/>
            <a:cxnLst>
              <a:cxn ang="0">
                <a:pos x="T0" y="T1"/>
              </a:cxn>
              <a:cxn ang="0">
                <a:pos x="T2" y="T3"/>
              </a:cxn>
              <a:cxn ang="0">
                <a:pos x="T4" y="T5"/>
              </a:cxn>
              <a:cxn ang="0">
                <a:pos x="T6" y="T7"/>
              </a:cxn>
            </a:cxnLst>
            <a:rect l="0" t="0" r="r" b="b"/>
            <a:pathLst>
              <a:path w="830" h="709">
                <a:moveTo>
                  <a:pt x="0" y="0"/>
                </a:moveTo>
                <a:lnTo>
                  <a:pt x="830" y="0"/>
                </a:lnTo>
                <a:lnTo>
                  <a:pt x="416" y="709"/>
                </a:lnTo>
                <a:lnTo>
                  <a:pt x="0" y="0"/>
                </a:lnTo>
                <a:close/>
              </a:path>
            </a:pathLst>
          </a:custGeom>
          <a:solidFill>
            <a:schemeClr val="tx2">
              <a:lumMod val="20000"/>
              <a:lumOff val="80000"/>
              <a:alpha val="50196"/>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80">
              <a:solidFill>
                <a:prstClr val="white"/>
              </a:solidFill>
            </a:endParaRPr>
          </a:p>
        </p:txBody>
      </p:sp>
      <p:sp>
        <p:nvSpPr>
          <p:cNvPr id="3" name="Freeform 15"/>
          <p:cNvSpPr>
            <a:spLocks/>
          </p:cNvSpPr>
          <p:nvPr userDrawn="1"/>
        </p:nvSpPr>
        <p:spPr bwMode="auto">
          <a:xfrm>
            <a:off x="715963" y="1737123"/>
            <a:ext cx="2722562" cy="2325290"/>
          </a:xfrm>
          <a:custGeom>
            <a:avLst/>
            <a:gdLst>
              <a:gd name="T0" fmla="*/ 0 w 830"/>
              <a:gd name="T1" fmla="*/ 0 h 709"/>
              <a:gd name="T2" fmla="*/ 830 w 830"/>
              <a:gd name="T3" fmla="*/ 0 h 709"/>
              <a:gd name="T4" fmla="*/ 416 w 830"/>
              <a:gd name="T5" fmla="*/ 709 h 709"/>
              <a:gd name="T6" fmla="*/ 0 w 830"/>
              <a:gd name="T7" fmla="*/ 0 h 709"/>
            </a:gdLst>
            <a:ahLst/>
            <a:cxnLst>
              <a:cxn ang="0">
                <a:pos x="T0" y="T1"/>
              </a:cxn>
              <a:cxn ang="0">
                <a:pos x="T2" y="T3"/>
              </a:cxn>
              <a:cxn ang="0">
                <a:pos x="T4" y="T5"/>
              </a:cxn>
              <a:cxn ang="0">
                <a:pos x="T6" y="T7"/>
              </a:cxn>
            </a:cxnLst>
            <a:rect l="0" t="0" r="r" b="b"/>
            <a:pathLst>
              <a:path w="830" h="709">
                <a:moveTo>
                  <a:pt x="0" y="0"/>
                </a:moveTo>
                <a:lnTo>
                  <a:pt x="830" y="0"/>
                </a:lnTo>
                <a:lnTo>
                  <a:pt x="416" y="709"/>
                </a:lnTo>
                <a:lnTo>
                  <a:pt x="0" y="0"/>
                </a:lnTo>
                <a:close/>
              </a:path>
            </a:pathLst>
          </a:custGeom>
          <a:solidFill>
            <a:srgbClr val="01559F">
              <a:alpha val="80000"/>
            </a:srgb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80">
              <a:solidFill>
                <a:prstClr val="white"/>
              </a:solidFill>
            </a:endParaRPr>
          </a:p>
        </p:txBody>
      </p:sp>
      <p:sp>
        <p:nvSpPr>
          <p:cNvPr id="4" name="MH_Others_1"/>
          <p:cNvSpPr txBox="1"/>
          <p:nvPr userDrawn="1">
            <p:custDataLst>
              <p:tags r:id="rId1"/>
            </p:custDataLst>
          </p:nvPr>
        </p:nvSpPr>
        <p:spPr>
          <a:xfrm>
            <a:off x="1249363" y="1832373"/>
            <a:ext cx="1619250" cy="962443"/>
          </a:xfrm>
          <a:prstGeom prst="rect">
            <a:avLst/>
          </a:prstGeom>
          <a:noFill/>
        </p:spPr>
        <p:txBody>
          <a:bodyPr lIns="0" tIns="0" rIns="0" bIns="0">
            <a:spAutoFit/>
          </a:bodyPr>
          <a:lstStyle/>
          <a:p>
            <a:pPr algn="ctr" defTabSz="685800">
              <a:defRPr/>
            </a:pPr>
            <a:r>
              <a:rPr lang="zh-CN" altLang="en-US" sz="6254"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目录</a:t>
            </a:r>
          </a:p>
        </p:txBody>
      </p:sp>
      <p:sp>
        <p:nvSpPr>
          <p:cNvPr id="5" name="MH_Others_2"/>
          <p:cNvSpPr txBox="1"/>
          <p:nvPr userDrawn="1">
            <p:custDataLst>
              <p:tags r:id="rId2"/>
            </p:custDataLst>
          </p:nvPr>
        </p:nvSpPr>
        <p:spPr>
          <a:xfrm>
            <a:off x="1212850" y="2768203"/>
            <a:ext cx="1697038" cy="306366"/>
          </a:xfrm>
          <a:prstGeom prst="rect">
            <a:avLst/>
          </a:prstGeom>
          <a:noFill/>
        </p:spPr>
        <p:txBody>
          <a:bodyPr lIns="0" tIns="0" rIns="0" bIns="0">
            <a:spAutoFit/>
          </a:bodyPr>
          <a:lstStyle/>
          <a:p>
            <a:pPr algn="ctr" defTabSz="685800">
              <a:defRPr/>
            </a:pPr>
            <a:r>
              <a:rPr lang="en-US" altLang="zh-CN" sz="1991" dirty="0">
                <a:solidFill>
                  <a:prstClr val="white"/>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1991" dirty="0">
              <a:solidFill>
                <a:prstClr val="white"/>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剪去单角的矩形 22"/>
          <p:cNvSpPr/>
          <p:nvPr userDrawn="1"/>
        </p:nvSpPr>
        <p:spPr>
          <a:xfrm>
            <a:off x="5084764" y="872729"/>
            <a:ext cx="3108325" cy="46791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7" name="六边形 6"/>
          <p:cNvSpPr/>
          <p:nvPr userDrawn="1"/>
        </p:nvSpPr>
        <p:spPr>
          <a:xfrm>
            <a:off x="4572000" y="823913"/>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01</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userDrawn="1"/>
        </p:nvSpPr>
        <p:spPr bwMode="auto">
          <a:xfrm>
            <a:off x="5340350" y="95726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前阶段工作回顾</a:t>
            </a:r>
          </a:p>
        </p:txBody>
      </p:sp>
      <p:sp>
        <p:nvSpPr>
          <p:cNvPr id="9" name="剪去单角的矩形 22"/>
          <p:cNvSpPr/>
          <p:nvPr userDrawn="1"/>
        </p:nvSpPr>
        <p:spPr>
          <a:xfrm>
            <a:off x="5084764" y="1690688"/>
            <a:ext cx="3108325" cy="467916"/>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0" name="六边形 9"/>
          <p:cNvSpPr/>
          <p:nvPr userDrawn="1"/>
        </p:nvSpPr>
        <p:spPr>
          <a:xfrm>
            <a:off x="4572000" y="1641872"/>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02</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userDrawn="1"/>
        </p:nvSpPr>
        <p:spPr bwMode="auto">
          <a:xfrm>
            <a:off x="5340351" y="1775223"/>
            <a:ext cx="210826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取得成绩的原因和经验</a:t>
            </a:r>
          </a:p>
        </p:txBody>
      </p:sp>
      <p:sp>
        <p:nvSpPr>
          <p:cNvPr id="12" name="剪去单角的矩形 22"/>
          <p:cNvSpPr/>
          <p:nvPr userDrawn="1"/>
        </p:nvSpPr>
        <p:spPr>
          <a:xfrm>
            <a:off x="5084764" y="2511028"/>
            <a:ext cx="3108325"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3" name="六边形 12"/>
          <p:cNvSpPr/>
          <p:nvPr userDrawn="1"/>
        </p:nvSpPr>
        <p:spPr>
          <a:xfrm>
            <a:off x="4572000" y="2461022"/>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03</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userDrawn="1"/>
        </p:nvSpPr>
        <p:spPr bwMode="auto">
          <a:xfrm>
            <a:off x="5340351" y="2594373"/>
            <a:ext cx="191590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不足之处及原因分析</a:t>
            </a:r>
          </a:p>
        </p:txBody>
      </p:sp>
      <p:sp>
        <p:nvSpPr>
          <p:cNvPr id="15" name="剪去单角的矩形 22"/>
          <p:cNvSpPr/>
          <p:nvPr userDrawn="1"/>
        </p:nvSpPr>
        <p:spPr>
          <a:xfrm>
            <a:off x="5084764" y="3330179"/>
            <a:ext cx="3108325"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6" name="六边形 15"/>
          <p:cNvSpPr/>
          <p:nvPr userDrawn="1"/>
        </p:nvSpPr>
        <p:spPr>
          <a:xfrm>
            <a:off x="4572000" y="3281363"/>
            <a:ext cx="655638" cy="564356"/>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04</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17" name="矩形 16"/>
          <p:cNvSpPr>
            <a:spLocks noChangeArrowheads="1"/>
          </p:cNvSpPr>
          <p:nvPr userDrawn="1"/>
        </p:nvSpPr>
        <p:spPr bwMode="auto">
          <a:xfrm>
            <a:off x="5340350" y="341352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当前的形势分析</a:t>
            </a:r>
          </a:p>
        </p:txBody>
      </p:sp>
      <p:sp>
        <p:nvSpPr>
          <p:cNvPr id="18" name="剪去单角的矩形 22"/>
          <p:cNvSpPr/>
          <p:nvPr userDrawn="1"/>
        </p:nvSpPr>
        <p:spPr>
          <a:xfrm>
            <a:off x="5084764" y="4149329"/>
            <a:ext cx="3108325" cy="46672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chemeClr val="bg1"/>
          </a:solidFill>
          <a:ln>
            <a:noFill/>
          </a:ln>
          <a:effectLst>
            <a:outerShdw blurRad="63500" algn="ctr" rotWithShape="0">
              <a:prstClr val="black">
                <a:alpha val="40000"/>
              </a:prstClr>
            </a:outerShdw>
          </a:effectLst>
        </p:spPr>
        <p:txBody>
          <a:bodyPr/>
          <a:lstStyle/>
          <a:p>
            <a:pPr defTabSz="685800">
              <a:defRPr/>
            </a:pPr>
            <a:endParaRPr lang="zh-CN" altLang="en-US" sz="1500">
              <a:solidFill>
                <a:prstClr val="black"/>
              </a:solidFill>
              <a:latin typeface="微软雅黑" panose="020B0503020204020204" pitchFamily="34" charset="-122"/>
              <a:ea typeface="微软雅黑" panose="020B0503020204020204" pitchFamily="34" charset="-122"/>
            </a:endParaRPr>
          </a:p>
        </p:txBody>
      </p:sp>
      <p:sp>
        <p:nvSpPr>
          <p:cNvPr id="19" name="六边形 18"/>
          <p:cNvSpPr/>
          <p:nvPr userDrawn="1"/>
        </p:nvSpPr>
        <p:spPr>
          <a:xfrm>
            <a:off x="4572000" y="4100513"/>
            <a:ext cx="655638" cy="565547"/>
          </a:xfrm>
          <a:prstGeom prst="hexagon">
            <a:avLst/>
          </a:prstGeom>
          <a:solidFill>
            <a:srgbClr val="01559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991" b="1" dirty="0">
                <a:solidFill>
                  <a:prstClr val="white"/>
                </a:solidFill>
                <a:latin typeface="微软雅黑" panose="020B0503020204020204" pitchFamily="34" charset="-122"/>
                <a:ea typeface="微软雅黑" panose="020B0503020204020204" pitchFamily="34" charset="-122"/>
              </a:rPr>
              <a:t>05</a:t>
            </a:r>
            <a:endParaRPr lang="zh-CN" altLang="en-US" sz="1991" b="1" dirty="0">
              <a:solidFill>
                <a:prstClr val="white"/>
              </a:solidFill>
              <a:latin typeface="微软雅黑" panose="020B0503020204020204" pitchFamily="34" charset="-122"/>
              <a:ea typeface="微软雅黑" panose="020B0503020204020204" pitchFamily="34" charset="-122"/>
            </a:endParaRPr>
          </a:p>
        </p:txBody>
      </p:sp>
      <p:sp>
        <p:nvSpPr>
          <p:cNvPr id="20" name="矩形 19"/>
          <p:cNvSpPr>
            <a:spLocks noChangeArrowheads="1"/>
          </p:cNvSpPr>
          <p:nvPr userDrawn="1"/>
        </p:nvSpPr>
        <p:spPr bwMode="auto">
          <a:xfrm>
            <a:off x="5340350" y="4232673"/>
            <a:ext cx="15311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500">
                <a:solidFill>
                  <a:srgbClr val="000000"/>
                </a:solidFill>
                <a:latin typeface="微软雅黑" panose="020B0503020204020204" pitchFamily="34" charset="-122"/>
                <a:ea typeface="微软雅黑" panose="020B0503020204020204" pitchFamily="34" charset="-122"/>
              </a:rPr>
              <a:t>下一步工作计划</a:t>
            </a:r>
          </a:p>
        </p:txBody>
      </p:sp>
    </p:spTree>
    <p:extLst>
      <p:ext uri="{BB962C8B-B14F-4D97-AF65-F5344CB8AC3E}">
        <p14:creationId xmlns:p14="http://schemas.microsoft.com/office/powerpoint/2010/main" val="36218039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90"/>
                                          </p:val>
                                        </p:tav>
                                        <p:tav tm="100000">
                                          <p:val>
                                            <p:fltVal val="0"/>
                                          </p:val>
                                        </p:tav>
                                      </p:tavLst>
                                    </p:anim>
                                    <p:animEffect transition="in" filter="fade">
                                      <p:cBhvr>
                                        <p:cTn id="10" dur="750"/>
                                        <p:tgtEl>
                                          <p:spTgt spid="2"/>
                                        </p:tgtEl>
                                      </p:cBhvr>
                                    </p:animEffect>
                                  </p:childTnLst>
                                </p:cTn>
                              </p:par>
                              <p:par>
                                <p:cTn id="11" presetID="31" presetClass="entr" presetSubtype="0" fill="hold" nodeType="withEffect">
                                  <p:stCondLst>
                                    <p:cond delay="300"/>
                                  </p:stCondLst>
                                  <p:childTnLst>
                                    <p:set>
                                      <p:cBhvr>
                                        <p:cTn id="12" dur="1" fill="hold">
                                          <p:stCondLst>
                                            <p:cond delay="0"/>
                                          </p:stCondLst>
                                        </p:cTn>
                                        <p:tgtEl>
                                          <p:spTgt spid="3"/>
                                        </p:tgtEl>
                                        <p:attrNameLst>
                                          <p:attrName>style.visibility</p:attrName>
                                        </p:attrNameLst>
                                      </p:cBhvr>
                                      <p:to>
                                        <p:strVal val="visible"/>
                                      </p:to>
                                    </p:set>
                                    <p:anim calcmode="lin" valueType="num">
                                      <p:cBhvr>
                                        <p:cTn id="13" dur="750" fill="hold"/>
                                        <p:tgtEl>
                                          <p:spTgt spid="3"/>
                                        </p:tgtEl>
                                        <p:attrNameLst>
                                          <p:attrName>ppt_w</p:attrName>
                                        </p:attrNameLst>
                                      </p:cBhvr>
                                      <p:tavLst>
                                        <p:tav tm="0">
                                          <p:val>
                                            <p:fltVal val="0"/>
                                          </p:val>
                                        </p:tav>
                                        <p:tav tm="100000">
                                          <p:val>
                                            <p:strVal val="#ppt_w"/>
                                          </p:val>
                                        </p:tav>
                                      </p:tavLst>
                                    </p:anim>
                                    <p:anim calcmode="lin" valueType="num">
                                      <p:cBhvr>
                                        <p:cTn id="14" dur="750" fill="hold"/>
                                        <p:tgtEl>
                                          <p:spTgt spid="3"/>
                                        </p:tgtEl>
                                        <p:attrNameLst>
                                          <p:attrName>ppt_h</p:attrName>
                                        </p:attrNameLst>
                                      </p:cBhvr>
                                      <p:tavLst>
                                        <p:tav tm="0">
                                          <p:val>
                                            <p:fltVal val="0"/>
                                          </p:val>
                                        </p:tav>
                                        <p:tav tm="100000">
                                          <p:val>
                                            <p:strVal val="#ppt_h"/>
                                          </p:val>
                                        </p:tav>
                                      </p:tavLst>
                                    </p:anim>
                                    <p:anim calcmode="lin" valueType="num">
                                      <p:cBhvr>
                                        <p:cTn id="15" dur="750" fill="hold"/>
                                        <p:tgtEl>
                                          <p:spTgt spid="3"/>
                                        </p:tgtEl>
                                        <p:attrNameLst>
                                          <p:attrName>style.rotation</p:attrName>
                                        </p:attrNameLst>
                                      </p:cBhvr>
                                      <p:tavLst>
                                        <p:tav tm="0">
                                          <p:val>
                                            <p:fltVal val="90"/>
                                          </p:val>
                                        </p:tav>
                                        <p:tav tm="100000">
                                          <p:val>
                                            <p:fltVal val="0"/>
                                          </p:val>
                                        </p:tav>
                                      </p:tavLst>
                                    </p:anim>
                                    <p:animEffect transition="in" filter="fade">
                                      <p:cBhvr>
                                        <p:cTn id="16" dur="750"/>
                                        <p:tgtEl>
                                          <p:spTgt spid="3"/>
                                        </p:tgtEl>
                                      </p:cBhvr>
                                    </p:animEffect>
                                  </p:childTnLst>
                                </p:cTn>
                              </p:par>
                            </p:childTnLst>
                          </p:cTn>
                        </p:par>
                        <p:par>
                          <p:cTn id="17" fill="hold">
                            <p:stCondLst>
                              <p:cond delay="10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375" autoRev="1" fill="hold">
                                          <p:stCondLst>
                                            <p:cond delay="0"/>
                                          </p:stCondLst>
                                        </p:cTn>
                                        <p:tgtEl>
                                          <p:spTgt spid="4"/>
                                        </p:tgtEl>
                                        <p:attrNameLst>
                                          <p:attrName>ppt_w</p:attrName>
                                        </p:attrNameLst>
                                      </p:cBhvr>
                                    </p:anim>
                                    <p:anim by="(#ppt_w*0.50)" calcmode="lin" valueType="num">
                                      <p:cBhvr>
                                        <p:cTn id="21" dur="375" decel="50000" autoRev="1" fill="hold">
                                          <p:stCondLst>
                                            <p:cond delay="0"/>
                                          </p:stCondLst>
                                        </p:cTn>
                                        <p:tgtEl>
                                          <p:spTgt spid="4"/>
                                        </p:tgtEl>
                                        <p:attrNameLst>
                                          <p:attrName>ppt_x</p:attrName>
                                        </p:attrNameLst>
                                      </p:cBhvr>
                                    </p:anim>
                                    <p:anim from="(-#ppt_h/2)" to="(#ppt_y)" calcmode="lin" valueType="num">
                                      <p:cBhvr>
                                        <p:cTn id="22" dur="750" fill="hold">
                                          <p:stCondLst>
                                            <p:cond delay="0"/>
                                          </p:stCondLst>
                                        </p:cTn>
                                        <p:tgtEl>
                                          <p:spTgt spid="4"/>
                                        </p:tgtEl>
                                        <p:attrNameLst>
                                          <p:attrName>ppt_y</p:attrName>
                                        </p:attrNameLst>
                                      </p:cBhvr>
                                    </p:anim>
                                    <p:animRot by="21600000">
                                      <p:cBhvr>
                                        <p:cTn id="23" dur="750" fill="hold">
                                          <p:stCondLst>
                                            <p:cond delay="0"/>
                                          </p:stCondLst>
                                        </p:cTn>
                                        <p:tgtEl>
                                          <p:spTgt spid="4"/>
                                        </p:tgtEl>
                                        <p:attrNameLst>
                                          <p:attrName>r</p:attrName>
                                        </p:attrNameLst>
                                      </p:cBhvr>
                                    </p:animRot>
                                  </p:childTnLst>
                                </p:cTn>
                              </p:par>
                              <p:par>
                                <p:cTn id="24" presetID="53" presetClass="entr" presetSubtype="16" fill="hold" grpId="0" nodeType="withEffect">
                                  <p:stCondLst>
                                    <p:cond delay="25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150"/>
                            </p:stCondLst>
                            <p:childTnLst>
                              <p:par>
                                <p:cTn id="30" presetID="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0-#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265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3150"/>
                            </p:stCondLst>
                            <p:childTnLst>
                              <p:par>
                                <p:cTn id="43" presetID="2" presetClass="entr" presetSubtype="1"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0-#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365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4150"/>
                            </p:stCondLst>
                            <p:childTnLst>
                              <p:par>
                                <p:cTn id="56" presetID="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0-#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fill="hold"/>
                                        <p:tgtEl>
                                          <p:spTgt spid="12"/>
                                        </p:tgtEl>
                                        <p:attrNameLst>
                                          <p:attrName>ppt_x</p:attrName>
                                        </p:attrNameLst>
                                      </p:cBhvr>
                                      <p:tavLst>
                                        <p:tav tm="0">
                                          <p:val>
                                            <p:strVal val="#ppt_x"/>
                                          </p:val>
                                        </p:tav>
                                        <p:tav tm="100000">
                                          <p:val>
                                            <p:strVal val="#ppt_x"/>
                                          </p:val>
                                        </p:tav>
                                      </p:tavLst>
                                    </p:anim>
                                    <p:anim calcmode="lin" valueType="num">
                                      <p:cBhvr additive="base">
                                        <p:cTn id="63" dur="500" fill="hold"/>
                                        <p:tgtEl>
                                          <p:spTgt spid="12"/>
                                        </p:tgtEl>
                                        <p:attrNameLst>
                                          <p:attrName>ppt_y</p:attrName>
                                        </p:attrNameLst>
                                      </p:cBhvr>
                                      <p:tavLst>
                                        <p:tav tm="0">
                                          <p:val>
                                            <p:strVal val="1+#ppt_h/2"/>
                                          </p:val>
                                        </p:tav>
                                        <p:tav tm="100000">
                                          <p:val>
                                            <p:strVal val="#ppt_y"/>
                                          </p:val>
                                        </p:tav>
                                      </p:tavLst>
                                    </p:anim>
                                  </p:childTnLst>
                                </p:cTn>
                              </p:par>
                            </p:childTnLst>
                          </p:cTn>
                        </p:par>
                        <p:par>
                          <p:cTn id="64" fill="hold">
                            <p:stCondLst>
                              <p:cond delay="4650"/>
                            </p:stCondLst>
                            <p:childTnLst>
                              <p:par>
                                <p:cTn id="65" presetID="2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5150"/>
                            </p:stCondLst>
                            <p:childTnLst>
                              <p:par>
                                <p:cTn id="69" presetID="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0-#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additive="base">
                                        <p:cTn id="75" dur="500" fill="hold"/>
                                        <p:tgtEl>
                                          <p:spTgt spid="15"/>
                                        </p:tgtEl>
                                        <p:attrNameLst>
                                          <p:attrName>ppt_x</p:attrName>
                                        </p:attrNameLst>
                                      </p:cBhvr>
                                      <p:tavLst>
                                        <p:tav tm="0">
                                          <p:val>
                                            <p:strVal val="#ppt_x"/>
                                          </p:val>
                                        </p:tav>
                                        <p:tav tm="100000">
                                          <p:val>
                                            <p:strVal val="#ppt_x"/>
                                          </p:val>
                                        </p:tav>
                                      </p:tavLst>
                                    </p:anim>
                                    <p:anim calcmode="lin" valueType="num">
                                      <p:cBhvr additive="base">
                                        <p:cTn id="76" dur="500" fill="hold"/>
                                        <p:tgtEl>
                                          <p:spTgt spid="15"/>
                                        </p:tgtEl>
                                        <p:attrNameLst>
                                          <p:attrName>ppt_y</p:attrName>
                                        </p:attrNameLst>
                                      </p:cBhvr>
                                      <p:tavLst>
                                        <p:tav tm="0">
                                          <p:val>
                                            <p:strVal val="1+#ppt_h/2"/>
                                          </p:val>
                                        </p:tav>
                                        <p:tav tm="100000">
                                          <p:val>
                                            <p:strVal val="#ppt_y"/>
                                          </p:val>
                                        </p:tav>
                                      </p:tavLst>
                                    </p:anim>
                                  </p:childTnLst>
                                </p:cTn>
                              </p:par>
                            </p:childTnLst>
                          </p:cTn>
                        </p:par>
                        <p:par>
                          <p:cTn id="77" fill="hold">
                            <p:stCondLst>
                              <p:cond delay="5650"/>
                            </p:stCondLst>
                            <p:childTnLst>
                              <p:par>
                                <p:cTn id="78" presetID="22" presetClass="entr" presetSubtype="8"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wipe(left)">
                                      <p:cBhvr>
                                        <p:cTn id="80" dur="500"/>
                                        <p:tgtEl>
                                          <p:spTgt spid="17"/>
                                        </p:tgtEl>
                                      </p:cBhvr>
                                    </p:animEffect>
                                  </p:childTnLst>
                                </p:cTn>
                              </p:par>
                            </p:childTnLst>
                          </p:cTn>
                        </p:par>
                        <p:par>
                          <p:cTn id="81" fill="hold">
                            <p:stCondLst>
                              <p:cond delay="6150"/>
                            </p:stCondLst>
                            <p:childTnLst>
                              <p:par>
                                <p:cTn id="82" presetID="2" presetClass="entr" presetSubtype="1"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ppt_x"/>
                                          </p:val>
                                        </p:tav>
                                        <p:tav tm="100000">
                                          <p:val>
                                            <p:strVal val="#ppt_x"/>
                                          </p:val>
                                        </p:tav>
                                      </p:tavLst>
                                    </p:anim>
                                    <p:anim calcmode="lin" valueType="num">
                                      <p:cBhvr additive="base">
                                        <p:cTn id="85" dur="500" fill="hold"/>
                                        <p:tgtEl>
                                          <p:spTgt spid="19"/>
                                        </p:tgtEl>
                                        <p:attrNameLst>
                                          <p:attrName>ppt_y</p:attrName>
                                        </p:attrNameLst>
                                      </p:cBhvr>
                                      <p:tavLst>
                                        <p:tav tm="0">
                                          <p:val>
                                            <p:strVal val="0-#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fill="hold"/>
                                        <p:tgtEl>
                                          <p:spTgt spid="18"/>
                                        </p:tgtEl>
                                        <p:attrNameLst>
                                          <p:attrName>ppt_x</p:attrName>
                                        </p:attrNameLst>
                                      </p:cBhvr>
                                      <p:tavLst>
                                        <p:tav tm="0">
                                          <p:val>
                                            <p:strVal val="#ppt_x"/>
                                          </p:val>
                                        </p:tav>
                                        <p:tav tm="100000">
                                          <p:val>
                                            <p:strVal val="#ppt_x"/>
                                          </p:val>
                                        </p:tav>
                                      </p:tavLst>
                                    </p:anim>
                                    <p:anim calcmode="lin" valueType="num">
                                      <p:cBhvr additive="base">
                                        <p:cTn id="89" dur="500" fill="hold"/>
                                        <p:tgtEl>
                                          <p:spTgt spid="18"/>
                                        </p:tgtEl>
                                        <p:attrNameLst>
                                          <p:attrName>ppt_y</p:attrName>
                                        </p:attrNameLst>
                                      </p:cBhvr>
                                      <p:tavLst>
                                        <p:tav tm="0">
                                          <p:val>
                                            <p:strVal val="1+#ppt_h/2"/>
                                          </p:val>
                                        </p:tav>
                                        <p:tav tm="100000">
                                          <p:val>
                                            <p:strVal val="#ppt_y"/>
                                          </p:val>
                                        </p:tav>
                                      </p:tavLst>
                                    </p:anim>
                                  </p:childTnLst>
                                </p:cTn>
                              </p:par>
                            </p:childTnLst>
                          </p:cTn>
                        </p:par>
                        <p:par>
                          <p:cTn id="90" fill="hold">
                            <p:stCondLst>
                              <p:cond delay="6650"/>
                            </p:stCondLst>
                            <p:childTnLst>
                              <p:par>
                                <p:cTn id="91" presetID="22" presetClass="entr" presetSubtype="8" fill="hold" grpId="0"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p:bldP spid="10" grpId="0" animBg="1"/>
      <p:bldP spid="11" grpId="0"/>
      <p:bldP spid="13" grpId="0" animBg="1"/>
      <p:bldP spid="14" grpId="0"/>
      <p:bldP spid="16" grpId="0" animBg="1"/>
      <p:bldP spid="17" grpId="0"/>
      <p:bldP spid="19" grpId="0" animBg="1"/>
      <p:bldP spid="20" grpId="0"/>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章节页2">
    <p:spTree>
      <p:nvGrpSpPr>
        <p:cNvPr id="1" name=""/>
        <p:cNvGrpSpPr/>
        <p:nvPr/>
      </p:nvGrpSpPr>
      <p:grpSpPr>
        <a:xfrm>
          <a:off x="0" y="0"/>
          <a:ext cx="0" cy="0"/>
          <a:chOff x="0" y="0"/>
          <a:chExt cx="0" cy="0"/>
        </a:xfrm>
      </p:grpSpPr>
      <p:sp>
        <p:nvSpPr>
          <p:cNvPr id="2" name="等腰三角形 1"/>
          <p:cNvSpPr/>
          <p:nvPr userDrawn="1">
            <p:custDataLst>
              <p:tags r:id="rId1"/>
            </p:custDataLst>
          </p:nvPr>
        </p:nvSpPr>
        <p:spPr>
          <a:xfrm rot="15966910" flipV="1">
            <a:off x="904082" y="923131"/>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FFC20F"/>
              </a:solidFill>
              <a:latin typeface="微软雅黑" panose="020B0503020204020204" pitchFamily="34" charset="-122"/>
              <a:ea typeface="微软雅黑" panose="020B0503020204020204" pitchFamily="34" charset="-122"/>
              <a:cs typeface="+mn-ea"/>
              <a:sym typeface="+mn-lt"/>
            </a:endParaRPr>
          </a:p>
        </p:txBody>
      </p:sp>
      <p:sp>
        <p:nvSpPr>
          <p:cNvPr id="3" name="等腰三角形 2"/>
          <p:cNvSpPr/>
          <p:nvPr userDrawn="1">
            <p:custDataLst>
              <p:tags r:id="rId2"/>
            </p:custDataLst>
          </p:nvPr>
        </p:nvSpPr>
        <p:spPr>
          <a:xfrm rot="9630424" flipV="1">
            <a:off x="1222376" y="420291"/>
            <a:ext cx="296863" cy="257175"/>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9F1014"/>
              </a:solidFill>
              <a:latin typeface="微软雅黑" panose="020B0503020204020204" pitchFamily="34" charset="-122"/>
              <a:ea typeface="微软雅黑" panose="020B0503020204020204" pitchFamily="34" charset="-122"/>
              <a:cs typeface="+mn-ea"/>
              <a:sym typeface="+mn-lt"/>
            </a:endParaRPr>
          </a:p>
        </p:txBody>
      </p:sp>
      <p:sp>
        <p:nvSpPr>
          <p:cNvPr id="4" name="等腰三角形 3"/>
          <p:cNvSpPr/>
          <p:nvPr userDrawn="1">
            <p:custDataLst>
              <p:tags r:id="rId3"/>
            </p:custDataLst>
          </p:nvPr>
        </p:nvSpPr>
        <p:spPr>
          <a:xfrm rot="3828606" flipV="1">
            <a:off x="300832" y="851694"/>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5" name="等腰三角形 4"/>
          <p:cNvSpPr/>
          <p:nvPr userDrawn="1">
            <p:custDataLst>
              <p:tags r:id="rId4"/>
            </p:custDataLst>
          </p:nvPr>
        </p:nvSpPr>
        <p:spPr>
          <a:xfrm rot="6989783" flipV="1">
            <a:off x="366713" y="474266"/>
            <a:ext cx="95250" cy="82550"/>
          </a:xfrm>
          <a:prstGeom prst="triangle">
            <a:avLst/>
          </a:prstGeom>
          <a:solidFill>
            <a:srgbClr val="ED7D31"/>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6" name="等腰三角形 5"/>
          <p:cNvSpPr/>
          <p:nvPr userDrawn="1">
            <p:custDataLst>
              <p:tags r:id="rId5"/>
            </p:custDataLst>
          </p:nvPr>
        </p:nvSpPr>
        <p:spPr>
          <a:xfrm rot="16451479" flipV="1">
            <a:off x="599480" y="651074"/>
            <a:ext cx="96440" cy="82550"/>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7" name="等腰三角形 6"/>
          <p:cNvSpPr/>
          <p:nvPr userDrawn="1">
            <p:custDataLst>
              <p:tags r:id="rId6"/>
            </p:custDataLst>
          </p:nvPr>
        </p:nvSpPr>
        <p:spPr>
          <a:xfrm rot="15966910" flipH="1">
            <a:off x="7984332" y="4015185"/>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FFC20F"/>
              </a:solidFill>
              <a:latin typeface="微软雅黑" panose="020B0503020204020204" pitchFamily="34" charset="-122"/>
              <a:ea typeface="微软雅黑" panose="020B0503020204020204" pitchFamily="34" charset="-122"/>
              <a:cs typeface="+mn-ea"/>
              <a:sym typeface="+mn-lt"/>
            </a:endParaRPr>
          </a:p>
        </p:txBody>
      </p:sp>
      <p:sp>
        <p:nvSpPr>
          <p:cNvPr id="8" name="等腰三角形 7"/>
          <p:cNvSpPr/>
          <p:nvPr userDrawn="1">
            <p:custDataLst>
              <p:tags r:id="rId7"/>
            </p:custDataLst>
          </p:nvPr>
        </p:nvSpPr>
        <p:spPr>
          <a:xfrm rot="9630424" flipH="1">
            <a:off x="7567613" y="4433888"/>
            <a:ext cx="298450" cy="257175"/>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9F1014"/>
              </a:solidFill>
              <a:latin typeface="微软雅黑" panose="020B0503020204020204" pitchFamily="34" charset="-122"/>
              <a:ea typeface="微软雅黑" panose="020B0503020204020204" pitchFamily="34" charset="-122"/>
              <a:cs typeface="+mn-ea"/>
              <a:sym typeface="+mn-lt"/>
            </a:endParaRPr>
          </a:p>
        </p:txBody>
      </p:sp>
      <p:sp>
        <p:nvSpPr>
          <p:cNvPr id="9" name="等腰三角形 8"/>
          <p:cNvSpPr/>
          <p:nvPr userDrawn="1">
            <p:custDataLst>
              <p:tags r:id="rId8"/>
            </p:custDataLst>
          </p:nvPr>
        </p:nvSpPr>
        <p:spPr>
          <a:xfrm rot="3828606" flipH="1">
            <a:off x="8587582" y="4086622"/>
            <a:ext cx="200025" cy="173038"/>
          </a:xfrm>
          <a:prstGeom prst="triangle">
            <a:avLst/>
          </a:prstGeom>
          <a:solidFill>
            <a:schemeClr val="bg1">
              <a:lumMod val="65000"/>
            </a:schemeClr>
          </a:solidFill>
          <a:ln w="12700" cap="flat" cmpd="sng" algn="ctr">
            <a:noFill/>
            <a:prstDash val="solid"/>
            <a:miter lim="800000"/>
          </a:ln>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10" name="等腰三角形 9"/>
          <p:cNvSpPr/>
          <p:nvPr userDrawn="1">
            <p:custDataLst>
              <p:tags r:id="rId9"/>
            </p:custDataLst>
          </p:nvPr>
        </p:nvSpPr>
        <p:spPr>
          <a:xfrm rot="6989783" flipH="1">
            <a:off x="8625682" y="4555331"/>
            <a:ext cx="95250" cy="80963"/>
          </a:xfrm>
          <a:prstGeom prst="triangle">
            <a:avLst/>
          </a:prstGeom>
          <a:solidFill>
            <a:srgbClr val="ED7D31"/>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sp>
        <p:nvSpPr>
          <p:cNvPr id="11" name="等腰三角形 10"/>
          <p:cNvSpPr/>
          <p:nvPr userDrawn="1">
            <p:custDataLst>
              <p:tags r:id="rId10"/>
            </p:custDataLst>
          </p:nvPr>
        </p:nvSpPr>
        <p:spPr>
          <a:xfrm rot="16451479" flipH="1">
            <a:off x="8392518" y="4377730"/>
            <a:ext cx="96440" cy="82550"/>
          </a:xfrm>
          <a:prstGeom prst="triangle">
            <a:avLst/>
          </a:prstGeom>
          <a:solidFill>
            <a:srgbClr val="01559F"/>
          </a:solidFill>
          <a:ln>
            <a:noFill/>
          </a:ln>
          <a:effectLst>
            <a:outerShdw blurRad="63500" algn="ctr" rotWithShape="0">
              <a:prstClr val="black">
                <a:alpha val="40000"/>
              </a:prstClr>
            </a:outerShdw>
          </a:effectLst>
        </p:spPr>
        <p:txBody>
          <a:bodyPr anchor="ctr"/>
          <a:lstStyle/>
          <a:p>
            <a:pPr algn="ctr" defTabSz="685800">
              <a:defRPr/>
            </a:pPr>
            <a:endParaRPr lang="zh-CN" altLang="en-US" sz="1350" kern="0">
              <a:solidFill>
                <a:srgbClr val="00B0F0"/>
              </a:solidFill>
              <a:latin typeface="微软雅黑" panose="020B0503020204020204" pitchFamily="34" charset="-122"/>
              <a:ea typeface="微软雅黑" panose="020B0503020204020204" pitchFamily="34" charset="-122"/>
              <a:cs typeface="+mn-ea"/>
              <a:sym typeface="+mn-lt"/>
            </a:endParaRPr>
          </a:p>
        </p:txBody>
      </p:sp>
      <p:grpSp>
        <p:nvGrpSpPr>
          <p:cNvPr id="12" name="组合 11"/>
          <p:cNvGrpSpPr/>
          <p:nvPr userDrawn="1"/>
        </p:nvGrpSpPr>
        <p:grpSpPr>
          <a:xfrm>
            <a:off x="540" y="1651956"/>
            <a:ext cx="9142997" cy="1814578"/>
            <a:chOff x="170694" y="177982"/>
            <a:chExt cx="3936003" cy="781165"/>
          </a:xfrm>
          <a:solidFill>
            <a:srgbClr val="01559F"/>
          </a:solidFill>
        </p:grpSpPr>
        <p:sp>
          <p:nvSpPr>
            <p:cNvPr id="13" name="等腰三角形 12"/>
            <p:cNvSpPr/>
            <p:nvPr/>
          </p:nvSpPr>
          <p:spPr>
            <a:xfrm>
              <a:off x="1233863" y="177982"/>
              <a:ext cx="355284" cy="356514"/>
            </a:xfrm>
            <a:prstGeom prst="triangle">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等腰三角形 13"/>
            <p:cNvSpPr/>
            <p:nvPr/>
          </p:nvSpPr>
          <p:spPr>
            <a:xfrm flipV="1">
              <a:off x="200258" y="602633"/>
              <a:ext cx="355284" cy="356514"/>
            </a:xfrm>
            <a:prstGeom prst="triangle">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矩形 14"/>
            <p:cNvSpPr/>
            <p:nvPr/>
          </p:nvSpPr>
          <p:spPr>
            <a:xfrm>
              <a:off x="170694" y="261768"/>
              <a:ext cx="3936003" cy="611981"/>
            </a:xfrm>
            <a:prstGeom prst="rect">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平行四边形 15"/>
            <p:cNvSpPr/>
            <p:nvPr/>
          </p:nvSpPr>
          <p:spPr>
            <a:xfrm>
              <a:off x="376965" y="178257"/>
              <a:ext cx="1036076" cy="779005"/>
            </a:xfrm>
            <a:prstGeom prst="parallelogram">
              <a:avLst>
                <a:gd name="adj" fmla="val 48207"/>
              </a:avLst>
            </a:prstGeom>
            <a:grpFill/>
            <a:ln>
              <a:noFill/>
            </a:ln>
            <a:effectLst>
              <a:outerShdw blurRad="63500" algn="ctr" rotWithShape="0">
                <a:prstClr val="black">
                  <a:alpha val="40000"/>
                </a:prstClr>
              </a:outerShdw>
            </a:effectLst>
          </p:spPr>
          <p:txBody>
            <a:bodyPr/>
            <a:lstStyle/>
            <a:p>
              <a:pPr defTabSz="685800">
                <a:defRPr/>
              </a:pPr>
              <a:endParaRPr lang="zh-CN" altLang="en-US" sz="135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文本框 77"/>
            <p:cNvSpPr txBox="1"/>
            <p:nvPr/>
          </p:nvSpPr>
          <p:spPr>
            <a:xfrm>
              <a:off x="602610" y="282774"/>
              <a:ext cx="569115" cy="529846"/>
            </a:xfrm>
            <a:prstGeom prst="rect">
              <a:avLst/>
            </a:prstGeom>
            <a:grpFill/>
          </p:spPr>
          <p:txBody>
            <a:bodyPr lIns="0" tIns="0" rIns="0" bIns="0">
              <a:spAutoFit/>
            </a:bodyPr>
            <a:lstStyle/>
            <a:p>
              <a:pPr algn="ctr" defTabSz="685800">
                <a:defRPr/>
              </a:pPr>
              <a:r>
                <a:rPr lang="en-US" altLang="zh-CN" sz="7998"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01</a:t>
              </a:r>
              <a:endParaRPr lang="zh-CN" altLang="en-US" sz="7998"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8" name="TextBox 48"/>
          <p:cNvSpPr txBox="1"/>
          <p:nvPr userDrawn="1"/>
        </p:nvSpPr>
        <p:spPr>
          <a:xfrm>
            <a:off x="3043239" y="2015728"/>
            <a:ext cx="5049837" cy="553870"/>
          </a:xfrm>
          <a:prstGeom prst="rect">
            <a:avLst/>
          </a:prstGeom>
          <a:noFill/>
        </p:spPr>
        <p:txBody>
          <a:bodyPr lIns="0" tIns="0" rIns="0" bIns="0">
            <a:spAutoFit/>
          </a:bodyPr>
          <a:lstStyle/>
          <a:p>
            <a:pPr defTabSz="685800">
              <a:defRPr/>
            </a:pPr>
            <a:r>
              <a:rPr lang="zh-CN" altLang="en-US" sz="35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rPr>
              <a:t>此处添加章节标题</a:t>
            </a:r>
            <a:endParaRPr lang="en-GB" altLang="zh-CN" sz="3599"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TextBox 49"/>
          <p:cNvSpPr txBox="1">
            <a:spLocks noChangeArrowheads="1"/>
          </p:cNvSpPr>
          <p:nvPr userDrawn="1"/>
        </p:nvSpPr>
        <p:spPr bwMode="auto">
          <a:xfrm>
            <a:off x="3043238" y="2576513"/>
            <a:ext cx="4738687" cy="533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685800" fontAlgn="base">
              <a:lnSpc>
                <a:spcPct val="110000"/>
              </a:lnSpc>
              <a:spcBef>
                <a:spcPct val="0"/>
              </a:spcBef>
              <a:spcAft>
                <a:spcPct val="0"/>
              </a:spcAft>
              <a:defRPr/>
            </a:pPr>
            <a:r>
              <a:rPr lang="en-US" altLang="zh-CN" sz="1050">
                <a:solidFill>
                  <a:srgbClr val="FFFFFF"/>
                </a:solidFill>
                <a:latin typeface="微软雅黑" pitchFamily="34" charset="-122"/>
                <a:ea typeface="微软雅黑" pitchFamily="34" charset="-122"/>
              </a:rPr>
              <a:t>We have many PowerPoint templates that has been specifically designed to help anyone that is stepping into the world of PowerPoint for the very first time.</a:t>
            </a:r>
          </a:p>
        </p:txBody>
      </p:sp>
    </p:spTree>
    <p:extLst>
      <p:ext uri="{BB962C8B-B14F-4D97-AF65-F5344CB8AC3E}">
        <p14:creationId xmlns:p14="http://schemas.microsoft.com/office/powerpoint/2010/main" val="3643729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randombar(horizontal)">
                                      <p:cBhvr>
                                        <p:cTn id="28" dur="500"/>
                                        <p:tgtEl>
                                          <p:spTgt spid="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randombar(horizontal)">
                                      <p:cBhvr>
                                        <p:cTn id="34" dur="500"/>
                                        <p:tgtEl>
                                          <p:spTgt spid="11"/>
                                        </p:tgtEl>
                                      </p:cBhvr>
                                    </p:animEffect>
                                  </p:childTnLst>
                                </p:cTn>
                              </p:par>
                            </p:childTnLst>
                          </p:cTn>
                        </p:par>
                        <p:par>
                          <p:cTn id="35" fill="hold">
                            <p:stCondLst>
                              <p:cond delay="500"/>
                            </p:stCondLst>
                            <p:childTnLst>
                              <p:par>
                                <p:cTn id="36" presetID="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800" fill="hold"/>
                                        <p:tgtEl>
                                          <p:spTgt spid="12"/>
                                        </p:tgtEl>
                                        <p:attrNameLst>
                                          <p:attrName>ppt_x</p:attrName>
                                        </p:attrNameLst>
                                      </p:cBhvr>
                                      <p:tavLst>
                                        <p:tav tm="0">
                                          <p:val>
                                            <p:strVal val="0-#ppt_w/2"/>
                                          </p:val>
                                        </p:tav>
                                        <p:tav tm="100000">
                                          <p:val>
                                            <p:strVal val="#ppt_x"/>
                                          </p:val>
                                        </p:tav>
                                      </p:tavLst>
                                    </p:anim>
                                    <p:anim calcmode="lin" valueType="num">
                                      <p:cBhvr additive="base">
                                        <p:cTn id="39" dur="800" fill="hold"/>
                                        <p:tgtEl>
                                          <p:spTgt spid="12"/>
                                        </p:tgtEl>
                                        <p:attrNameLst>
                                          <p:attrName>ppt_y</p:attrName>
                                        </p:attrNameLst>
                                      </p:cBhvr>
                                      <p:tavLst>
                                        <p:tav tm="0">
                                          <p:val>
                                            <p:strVal val="#ppt_y"/>
                                          </p:val>
                                        </p:tav>
                                        <p:tav tm="100000">
                                          <p:val>
                                            <p:strVal val="#ppt_y"/>
                                          </p:val>
                                        </p:tav>
                                      </p:tavLst>
                                    </p:anim>
                                  </p:childTnLst>
                                </p:cTn>
                              </p:par>
                            </p:childTnLst>
                          </p:cTn>
                        </p:par>
                        <p:par>
                          <p:cTn id="40" fill="hold">
                            <p:stCondLst>
                              <p:cond delay="1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par>
                          <p:cTn id="46" fill="hold">
                            <p:stCondLst>
                              <p:cond delay="2150"/>
                            </p:stCondLst>
                            <p:childTnLst>
                              <p:par>
                                <p:cTn id="47" presetID="22"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up)">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8" grpId="0"/>
      <p:bldP spid="19" grpId="0"/>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空白页1">
    <p:spTree>
      <p:nvGrpSpPr>
        <p:cNvPr id="1" name=""/>
        <p:cNvGrpSpPr/>
        <p:nvPr/>
      </p:nvGrpSpPr>
      <p:grpSpPr>
        <a:xfrm>
          <a:off x="0" y="0"/>
          <a:ext cx="0" cy="0"/>
          <a:chOff x="0" y="0"/>
          <a:chExt cx="0" cy="0"/>
        </a:xfrm>
      </p:grpSpPr>
      <p:sp>
        <p:nvSpPr>
          <p:cNvPr id="2"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C1D4D910-55A1-48C3-8D37-129FE9AD3D87}" type="slidenum">
              <a:rPr lang="zh-CN" altLang="en-US" sz="1350" smtClean="0">
                <a:solidFill>
                  <a:srgbClr val="5B9BD5"/>
                </a:solidFill>
                <a:latin typeface="微软雅黑 Light"/>
                <a:ea typeface="微软雅黑 Light"/>
                <a:cs typeface="微软雅黑 Light"/>
              </a:rPr>
              <a:pPr algn="ctr" defTabSz="685800" fontAlgn="base">
                <a:spcBef>
                  <a:spcPct val="0"/>
                </a:spcBef>
                <a:spcAft>
                  <a:spcPct val="0"/>
                </a:spcAft>
              </a:pPr>
              <a:t>‹#›</a:t>
            </a:fld>
            <a:r>
              <a:rPr lang="zh-CN" altLang="en-US" sz="1350">
                <a:solidFill>
                  <a:srgbClr val="5B9BD5"/>
                </a:solidFill>
                <a:latin typeface="微软雅黑 Light"/>
                <a:ea typeface="微软雅黑 Light"/>
                <a:cs typeface="微软雅黑 Light"/>
              </a:rPr>
              <a:t> </a:t>
            </a:r>
          </a:p>
        </p:txBody>
      </p:sp>
    </p:spTree>
    <p:extLst>
      <p:ext uri="{BB962C8B-B14F-4D97-AF65-F5344CB8AC3E}">
        <p14:creationId xmlns:p14="http://schemas.microsoft.com/office/powerpoint/2010/main" val="265164343"/>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cxnSp>
        <p:nvCxnSpPr>
          <p:cNvPr id="2" name="直接连接符 1"/>
          <p:cNvCxnSpPr>
            <a:cxnSpLocks/>
          </p:cNvCxnSpPr>
          <p:nvPr userDrawn="1"/>
        </p:nvCxnSpPr>
        <p:spPr>
          <a:xfrm>
            <a:off x="728663" y="627460"/>
            <a:ext cx="842486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3" name="Group 7"/>
          <p:cNvGrpSpPr>
            <a:grpSpLocks/>
          </p:cNvGrpSpPr>
          <p:nvPr userDrawn="1"/>
        </p:nvGrpSpPr>
        <p:grpSpPr bwMode="auto">
          <a:xfrm>
            <a:off x="169863" y="207169"/>
            <a:ext cx="487362" cy="327422"/>
            <a:chOff x="0" y="0"/>
            <a:chExt cx="1041399" cy="549275"/>
          </a:xfrm>
        </p:grpSpPr>
        <p:sp>
          <p:nvSpPr>
            <p:cNvPr id="4" name="Freeform 16"/>
            <p:cNvSpPr>
              <a:spLocks/>
            </p:cNvSpPr>
            <p:nvPr/>
          </p:nvSpPr>
          <p:spPr bwMode="auto">
            <a:xfrm>
              <a:off x="0" y="0"/>
              <a:ext cx="361950" cy="549275"/>
            </a:xfrm>
            <a:custGeom>
              <a:avLst/>
              <a:gdLst>
                <a:gd name="T0" fmla="*/ 2147483647 w 400"/>
                <a:gd name="T1" fmla="*/ 2147483647 h 608"/>
                <a:gd name="T2" fmla="*/ 2147483647 w 400"/>
                <a:gd name="T3" fmla="*/ 0 h 608"/>
                <a:gd name="T4" fmla="*/ 2147483647 w 400"/>
                <a:gd name="T5" fmla="*/ 2147483647 h 608"/>
                <a:gd name="T6" fmla="*/ 2147483647 w 400"/>
                <a:gd name="T7" fmla="*/ 2147483647 h 608"/>
                <a:gd name="T8" fmla="*/ 0 w 400"/>
                <a:gd name="T9" fmla="*/ 2147483647 h 608"/>
                <a:gd name="T10" fmla="*/ 2147483647 w 400"/>
                <a:gd name="T11" fmla="*/ 2147483647 h 608"/>
                <a:gd name="T12" fmla="*/ 2147483647 w 400"/>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155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sp>
          <p:nvSpPr>
            <p:cNvPr id="5" name="Freeform 17"/>
            <p:cNvSpPr>
              <a:spLocks/>
            </p:cNvSpPr>
            <p:nvPr/>
          </p:nvSpPr>
          <p:spPr bwMode="auto">
            <a:xfrm>
              <a:off x="338137" y="0"/>
              <a:ext cx="360362" cy="549275"/>
            </a:xfrm>
            <a:custGeom>
              <a:avLst/>
              <a:gdLst>
                <a:gd name="T0" fmla="*/ 2147483647 w 399"/>
                <a:gd name="T1" fmla="*/ 2147483647 h 608"/>
                <a:gd name="T2" fmla="*/ 2147483647 w 399"/>
                <a:gd name="T3" fmla="*/ 0 h 608"/>
                <a:gd name="T4" fmla="*/ 2147483647 w 399"/>
                <a:gd name="T5" fmla="*/ 2147483647 h 608"/>
                <a:gd name="T6" fmla="*/ 2147483647 w 399"/>
                <a:gd name="T7" fmla="*/ 2147483647 h 608"/>
                <a:gd name="T8" fmla="*/ 0 w 399"/>
                <a:gd name="T9" fmla="*/ 2147483647 h 608"/>
                <a:gd name="T10" fmla="*/ 2147483647 w 399"/>
                <a:gd name="T11" fmla="*/ 2147483647 h 608"/>
                <a:gd name="T12" fmla="*/ 2147483647 w 399"/>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0097D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sp>
          <p:nvSpPr>
            <p:cNvPr id="6" name="Freeform 18"/>
            <p:cNvSpPr>
              <a:spLocks/>
            </p:cNvSpPr>
            <p:nvPr/>
          </p:nvSpPr>
          <p:spPr bwMode="auto">
            <a:xfrm>
              <a:off x="681037" y="0"/>
              <a:ext cx="360362" cy="549275"/>
            </a:xfrm>
            <a:custGeom>
              <a:avLst/>
              <a:gdLst>
                <a:gd name="T0" fmla="*/ 2147483647 w 399"/>
                <a:gd name="T1" fmla="*/ 2147483647 h 608"/>
                <a:gd name="T2" fmla="*/ 2147483647 w 399"/>
                <a:gd name="T3" fmla="*/ 0 h 608"/>
                <a:gd name="T4" fmla="*/ 2147483647 w 399"/>
                <a:gd name="T5" fmla="*/ 2147483647 h 608"/>
                <a:gd name="T6" fmla="*/ 2147483647 w 399"/>
                <a:gd name="T7" fmla="*/ 2147483647 h 608"/>
                <a:gd name="T8" fmla="*/ 0 w 399"/>
                <a:gd name="T9" fmla="*/ 2147483647 h 608"/>
                <a:gd name="T10" fmla="*/ 2147483647 w 399"/>
                <a:gd name="T11" fmla="*/ 2147483647 h 608"/>
                <a:gd name="T12" fmla="*/ 2147483647 w 399"/>
                <a:gd name="T13" fmla="*/ 2147483647 h 6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ED7D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ndParaRPr>
            </a:p>
          </p:txBody>
        </p:sp>
      </p:grpSp>
      <p:sp>
        <p:nvSpPr>
          <p:cNvPr id="7"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704C4DD5-7970-4047-BAC4-C9EB34566166}" type="slidenum">
              <a:rPr lang="zh-CN" altLang="en-US" sz="1350" smtClean="0">
                <a:solidFill>
                  <a:srgbClr val="5B9BD5"/>
                </a:solidFill>
                <a:latin typeface="微软雅黑 Light"/>
                <a:ea typeface="微软雅黑 Light"/>
                <a:cs typeface="微软雅黑 Light"/>
              </a:rPr>
              <a:pPr algn="ctr" defTabSz="685800" fontAlgn="base">
                <a:spcBef>
                  <a:spcPct val="0"/>
                </a:spcBef>
                <a:spcAft>
                  <a:spcPct val="0"/>
                </a:spcAft>
              </a:pPr>
              <a:t>‹#›</a:t>
            </a:fld>
            <a:r>
              <a:rPr lang="zh-CN" altLang="en-US" sz="1350">
                <a:solidFill>
                  <a:srgbClr val="5B9BD5"/>
                </a:solidFill>
                <a:latin typeface="微软雅黑 Light"/>
                <a:ea typeface="微软雅黑 Light"/>
                <a:cs typeface="微软雅黑 Light"/>
              </a:rPr>
              <a:t> </a:t>
            </a:r>
          </a:p>
        </p:txBody>
      </p:sp>
      <p:pic>
        <p:nvPicPr>
          <p:cNvPr id="8" name="Picture 2" descr="C:\Users\thinkpad\Desktop\公司LOGO\长风网logo-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88831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空白带-底">
    <p:spTree>
      <p:nvGrpSpPr>
        <p:cNvPr id="1" name=""/>
        <p:cNvGrpSpPr/>
        <p:nvPr/>
      </p:nvGrpSpPr>
      <p:grpSpPr>
        <a:xfrm>
          <a:off x="0" y="0"/>
          <a:ext cx="0" cy="0"/>
          <a:chOff x="0" y="0"/>
          <a:chExt cx="0" cy="0"/>
        </a:xfrm>
      </p:grpSpPr>
      <p:sp>
        <p:nvSpPr>
          <p:cNvPr id="2" name="Rectangle 13"/>
          <p:cNvSpPr/>
          <p:nvPr userDrawn="1"/>
        </p:nvSpPr>
        <p:spPr>
          <a:xfrm>
            <a:off x="0" y="4842273"/>
            <a:ext cx="9144000" cy="301228"/>
          </a:xfrm>
          <a:prstGeom prst="rect">
            <a:avLst/>
          </a:prstGeom>
          <a:solidFill>
            <a:srgbClr val="01559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en-US" sz="1350" dirty="0">
              <a:solidFill>
                <a:prstClr val="white"/>
              </a:solidFill>
            </a:endParaRPr>
          </a:p>
        </p:txBody>
      </p:sp>
      <p:pic>
        <p:nvPicPr>
          <p:cNvPr id="3" name="Picture 1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7476" y="4919663"/>
            <a:ext cx="728663" cy="146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5"/>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804275" y="4844653"/>
            <a:ext cx="190500" cy="33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4764" y="4851797"/>
            <a:ext cx="1133475" cy="270272"/>
          </a:xfrm>
          <a:prstGeom prst="rect">
            <a:avLst/>
          </a:prstGeom>
          <a:solidFill>
            <a:srgbClr val="0155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1800" b="1" i="1" dirty="0" err="1">
                <a:solidFill>
                  <a:prstClr val="white"/>
                </a:solidFill>
                <a:latin typeface="Arial" panose="020B0604020202020204" pitchFamily="34" charset="0"/>
                <a:cs typeface="Arial" panose="020B0604020202020204" pitchFamily="34" charset="0"/>
              </a:rPr>
              <a:t>Logis</a:t>
            </a:r>
            <a:endParaRPr lang="zh-CN" altLang="en-US" sz="1800" b="1" i="1" dirty="0">
              <a:solidFill>
                <a:prstClr val="white"/>
              </a:solidFill>
              <a:latin typeface="Arial" panose="020B0604020202020204" pitchFamily="34" charset="0"/>
              <a:cs typeface="Arial" panose="020B0604020202020204" pitchFamily="34" charset="0"/>
            </a:endParaRPr>
          </a:p>
        </p:txBody>
      </p:sp>
      <p:pic>
        <p:nvPicPr>
          <p:cNvPr id="6" name="Picture 2" descr="C:\Users\thinkpad\Desktop\公司LOGO\长风网logo-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2385350"/>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尾页2">
    <p:spTree>
      <p:nvGrpSpPr>
        <p:cNvPr id="1" name=""/>
        <p:cNvGrpSpPr/>
        <p:nvPr/>
      </p:nvGrpSpPr>
      <p:grpSpPr>
        <a:xfrm>
          <a:off x="0" y="0"/>
          <a:ext cx="0" cy="0"/>
          <a:chOff x="0" y="0"/>
          <a:chExt cx="0" cy="0"/>
        </a:xfrm>
      </p:grpSpPr>
      <p:sp>
        <p:nvSpPr>
          <p:cNvPr id="2" name="菱形 1"/>
          <p:cNvSpPr/>
          <p:nvPr userDrawn="1"/>
        </p:nvSpPr>
        <p:spPr>
          <a:xfrm>
            <a:off x="2152650" y="152400"/>
            <a:ext cx="4838700" cy="4838700"/>
          </a:xfrm>
          <a:prstGeom prst="diamond">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3" name="任意多边形: 形状 3"/>
          <p:cNvSpPr/>
          <p:nvPr userDrawn="1"/>
        </p:nvSpPr>
        <p:spPr>
          <a:xfrm>
            <a:off x="0" y="14"/>
            <a:ext cx="9144000" cy="2762893"/>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blipFill dpi="0" rotWithShape="1">
            <a:blip r:embed="rId2"/>
            <a:srcRect/>
            <a:tile tx="6350" ty="-215900" sx="89000" sy="89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4" name="任意多边形: 形状 4"/>
          <p:cNvSpPr/>
          <p:nvPr userDrawn="1"/>
        </p:nvSpPr>
        <p:spPr>
          <a:xfrm>
            <a:off x="0" y="5954"/>
            <a:ext cx="9144000" cy="276344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8705850 w 12192000"/>
              <a:gd name="connsiteY3" fmla="*/ 3429000 h 3429000"/>
              <a:gd name="connsiteX4" fmla="*/ 8640080 w 12192000"/>
              <a:gd name="connsiteY4" fmla="*/ 3429000 h 3429000"/>
              <a:gd name="connsiteX5" fmla="*/ 3551920 w 12192000"/>
              <a:gd name="connsiteY5" fmla="*/ 3429000 h 3429000"/>
              <a:gd name="connsiteX6" fmla="*/ 3486150 w 12192000"/>
              <a:gd name="connsiteY6" fmla="*/ 3429000 h 3429000"/>
              <a:gd name="connsiteX7" fmla="*/ 0 w 12192000"/>
              <a:gd name="connsiteY7"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429000">
                <a:moveTo>
                  <a:pt x="0" y="0"/>
                </a:moveTo>
                <a:lnTo>
                  <a:pt x="12192000" y="0"/>
                </a:lnTo>
                <a:lnTo>
                  <a:pt x="12192000" y="3429000"/>
                </a:lnTo>
                <a:lnTo>
                  <a:pt x="8705850" y="3429000"/>
                </a:lnTo>
                <a:lnTo>
                  <a:pt x="8640080" y="3429000"/>
                </a:lnTo>
                <a:lnTo>
                  <a:pt x="3551920" y="3429000"/>
                </a:lnTo>
                <a:lnTo>
                  <a:pt x="3486150" y="3429000"/>
                </a:lnTo>
                <a:lnTo>
                  <a:pt x="0" y="3429000"/>
                </a:lnTo>
                <a:close/>
              </a:path>
            </a:pathLst>
          </a:custGeom>
          <a:solidFill>
            <a:srgbClr val="01559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
        <p:nvSpPr>
          <p:cNvPr id="5" name="任意多边形: 形状 5"/>
          <p:cNvSpPr/>
          <p:nvPr userDrawn="1"/>
        </p:nvSpPr>
        <p:spPr>
          <a:xfrm>
            <a:off x="2393951" y="1756172"/>
            <a:ext cx="4335463" cy="1004888"/>
          </a:xfrm>
          <a:custGeom>
            <a:avLst/>
            <a:gdLst>
              <a:gd name="connsiteX0" fmla="*/ 0 w 5219700"/>
              <a:gd name="connsiteY0" fmla="*/ 0 h 2000250"/>
              <a:gd name="connsiteX1" fmla="*/ 5219700 w 5219700"/>
              <a:gd name="connsiteY1" fmla="*/ 0 h 2000250"/>
              <a:gd name="connsiteX2" fmla="*/ 5219700 w 5219700"/>
              <a:gd name="connsiteY2" fmla="*/ 2000250 h 2000250"/>
              <a:gd name="connsiteX3" fmla="*/ 5153930 w 5219700"/>
              <a:gd name="connsiteY3" fmla="*/ 2000250 h 2000250"/>
              <a:gd name="connsiteX4" fmla="*/ 5153930 w 5219700"/>
              <a:gd name="connsiteY4" fmla="*/ 65770 h 2000250"/>
              <a:gd name="connsiteX5" fmla="*/ 65770 w 5219700"/>
              <a:gd name="connsiteY5" fmla="*/ 65770 h 2000250"/>
              <a:gd name="connsiteX6" fmla="*/ 65770 w 5219700"/>
              <a:gd name="connsiteY6" fmla="*/ 2000250 h 2000250"/>
              <a:gd name="connsiteX7" fmla="*/ 0 w 5219700"/>
              <a:gd name="connsiteY7" fmla="*/ 2000250 h 2000250"/>
              <a:gd name="connsiteX8" fmla="*/ 0 w 5219700"/>
              <a:gd name="connsiteY8" fmla="*/ 0 h 200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19700" h="2000250">
                <a:moveTo>
                  <a:pt x="0" y="0"/>
                </a:moveTo>
                <a:lnTo>
                  <a:pt x="5219700" y="0"/>
                </a:lnTo>
                <a:lnTo>
                  <a:pt x="5219700" y="2000250"/>
                </a:lnTo>
                <a:lnTo>
                  <a:pt x="5153930" y="2000250"/>
                </a:lnTo>
                <a:lnTo>
                  <a:pt x="5153930" y="65770"/>
                </a:lnTo>
                <a:lnTo>
                  <a:pt x="65770" y="65770"/>
                </a:lnTo>
                <a:lnTo>
                  <a:pt x="65770" y="2000250"/>
                </a:lnTo>
                <a:lnTo>
                  <a:pt x="0" y="2000250"/>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6" name="任意多边形: 形状 6"/>
          <p:cNvSpPr/>
          <p:nvPr userDrawn="1"/>
        </p:nvSpPr>
        <p:spPr>
          <a:xfrm>
            <a:off x="2393950" y="2757487"/>
            <a:ext cx="4344988" cy="1004888"/>
          </a:xfrm>
          <a:custGeom>
            <a:avLst/>
            <a:gdLst>
              <a:gd name="connsiteX0" fmla="*/ 0 w 5219700"/>
              <a:gd name="connsiteY0" fmla="*/ 900843 h 1339275"/>
              <a:gd name="connsiteX1" fmla="*/ 65770 w 5219700"/>
              <a:gd name="connsiteY1" fmla="*/ 900843 h 1339275"/>
              <a:gd name="connsiteX2" fmla="*/ 65770 w 5219700"/>
              <a:gd name="connsiteY2" fmla="*/ 1273505 h 1339275"/>
              <a:gd name="connsiteX3" fmla="*/ 5153930 w 5219700"/>
              <a:gd name="connsiteY3" fmla="*/ 1273505 h 1339275"/>
              <a:gd name="connsiteX4" fmla="*/ 5153930 w 5219700"/>
              <a:gd name="connsiteY4" fmla="*/ 900843 h 1339275"/>
              <a:gd name="connsiteX5" fmla="*/ 5219700 w 5219700"/>
              <a:gd name="connsiteY5" fmla="*/ 900843 h 1339275"/>
              <a:gd name="connsiteX6" fmla="*/ 5219700 w 5219700"/>
              <a:gd name="connsiteY6" fmla="*/ 1339275 h 1339275"/>
              <a:gd name="connsiteX7" fmla="*/ 0 w 5219700"/>
              <a:gd name="connsiteY7" fmla="*/ 1339275 h 1339275"/>
              <a:gd name="connsiteX8" fmla="*/ 5153930 w 5219700"/>
              <a:gd name="connsiteY8" fmla="*/ 0 h 1339275"/>
              <a:gd name="connsiteX9" fmla="*/ 5219700 w 5219700"/>
              <a:gd name="connsiteY9" fmla="*/ 0 h 1339275"/>
              <a:gd name="connsiteX10" fmla="*/ 5219700 w 5219700"/>
              <a:gd name="connsiteY10" fmla="*/ 335974 h 1339275"/>
              <a:gd name="connsiteX11" fmla="*/ 5153930 w 5219700"/>
              <a:gd name="connsiteY11" fmla="*/ 335974 h 1339275"/>
              <a:gd name="connsiteX12" fmla="*/ 0 w 5219700"/>
              <a:gd name="connsiteY12" fmla="*/ 0 h 1339275"/>
              <a:gd name="connsiteX13" fmla="*/ 65770 w 5219700"/>
              <a:gd name="connsiteY13" fmla="*/ 0 h 1339275"/>
              <a:gd name="connsiteX14" fmla="*/ 65770 w 5219700"/>
              <a:gd name="connsiteY14" fmla="*/ 335974 h 1339275"/>
              <a:gd name="connsiteX15" fmla="*/ 0 w 5219700"/>
              <a:gd name="connsiteY15" fmla="*/ 335974 h 133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19700" h="1339275">
                <a:moveTo>
                  <a:pt x="0" y="900843"/>
                </a:moveTo>
                <a:lnTo>
                  <a:pt x="65770" y="900843"/>
                </a:lnTo>
                <a:lnTo>
                  <a:pt x="65770" y="1273505"/>
                </a:lnTo>
                <a:lnTo>
                  <a:pt x="5153930" y="1273505"/>
                </a:lnTo>
                <a:lnTo>
                  <a:pt x="5153930" y="900843"/>
                </a:lnTo>
                <a:lnTo>
                  <a:pt x="5219700" y="900843"/>
                </a:lnTo>
                <a:lnTo>
                  <a:pt x="5219700" y="1339275"/>
                </a:lnTo>
                <a:lnTo>
                  <a:pt x="0" y="1339275"/>
                </a:lnTo>
                <a:close/>
                <a:moveTo>
                  <a:pt x="5153930" y="0"/>
                </a:moveTo>
                <a:lnTo>
                  <a:pt x="5219700" y="0"/>
                </a:lnTo>
                <a:lnTo>
                  <a:pt x="5219700" y="335974"/>
                </a:lnTo>
                <a:lnTo>
                  <a:pt x="5153930" y="335974"/>
                </a:lnTo>
                <a:close/>
                <a:moveTo>
                  <a:pt x="0" y="0"/>
                </a:moveTo>
                <a:lnTo>
                  <a:pt x="65770" y="0"/>
                </a:lnTo>
                <a:lnTo>
                  <a:pt x="65770" y="335974"/>
                </a:lnTo>
                <a:lnTo>
                  <a:pt x="0" y="335974"/>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7" name="矩形 25"/>
          <p:cNvSpPr>
            <a:spLocks noChangeArrowheads="1"/>
          </p:cNvSpPr>
          <p:nvPr userDrawn="1"/>
        </p:nvSpPr>
        <p:spPr bwMode="auto">
          <a:xfrm>
            <a:off x="2947998" y="1930004"/>
            <a:ext cx="3248004" cy="87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lnSpc>
                <a:spcPct val="125000"/>
              </a:lnSpc>
              <a:spcBef>
                <a:spcPct val="0"/>
              </a:spcBef>
              <a:spcAft>
                <a:spcPct val="0"/>
              </a:spcAft>
            </a:pPr>
            <a:r>
              <a:rPr lang="zh-CN" altLang="en-US" sz="4050" b="1">
                <a:solidFill>
                  <a:srgbClr val="FFFFFF"/>
                </a:solidFill>
                <a:latin typeface="微软雅黑" panose="020B0503020204020204" pitchFamily="34" charset="-122"/>
                <a:ea typeface="微软雅黑" panose="020B0503020204020204" pitchFamily="34" charset="-122"/>
                <a:sym typeface="Times New Roman" panose="02020603050405020304" pitchFamily="18" charset="0"/>
              </a:rPr>
              <a:t>   谢谢观看！</a:t>
            </a:r>
            <a:endParaRPr lang="en-US" altLang="zh-CN" sz="4050" b="1">
              <a:solidFill>
                <a:srgbClr val="000000"/>
              </a:solidFill>
              <a:latin typeface="微软雅黑" panose="020B0503020204020204" pitchFamily="34" charset="-122"/>
              <a:ea typeface="微软雅黑" panose="020B0503020204020204" pitchFamily="34" charset="-122"/>
              <a:sym typeface="Times New Roman" panose="02020603050405020304" pitchFamily="18" charset="0"/>
            </a:endParaRPr>
          </a:p>
        </p:txBody>
      </p:sp>
      <p:pic>
        <p:nvPicPr>
          <p:cNvPr id="8" name="图片 4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963989" y="2915841"/>
            <a:ext cx="1195387" cy="119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3924300" y="4111228"/>
            <a:ext cx="1322388" cy="242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350" dirty="0">
                <a:solidFill>
                  <a:prstClr val="black"/>
                </a:solidFill>
                <a:latin typeface="微软雅黑" panose="020B0503020204020204" pitchFamily="34" charset="-122"/>
                <a:ea typeface="微软雅黑" panose="020B0503020204020204" pitchFamily="34" charset="-122"/>
              </a:rPr>
              <a:t>长风供应链</a:t>
            </a:r>
          </a:p>
        </p:txBody>
      </p:sp>
      <p:pic>
        <p:nvPicPr>
          <p:cNvPr id="10" name="Picture 2" descr="C:\Users\thinkpad\Desktop\公司LOGO\长风网logo-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93025" y="142875"/>
            <a:ext cx="1335088"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userDrawn="1"/>
        </p:nvSpPr>
        <p:spPr>
          <a:xfrm>
            <a:off x="8297863" y="4326732"/>
            <a:ext cx="819150" cy="7941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dirty="0">
              <a:solidFill>
                <a:prstClr val="white"/>
              </a:solidFill>
            </a:endParaRPr>
          </a:p>
        </p:txBody>
      </p:sp>
    </p:spTree>
    <p:extLst>
      <p:ext uri="{BB962C8B-B14F-4D97-AF65-F5344CB8AC3E}">
        <p14:creationId xmlns:p14="http://schemas.microsoft.com/office/powerpoint/2010/main" val="42520887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6" presetClass="entr" presetSubtype="2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par>
                                <p:cTn id="21" presetID="16" presetClass="entr" presetSubtype="2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18" Type="http://schemas.openxmlformats.org/officeDocument/2006/relationships/slideLayout" Target="../slideLayouts/slideLayout110.xml"/><Relationship Id="rId26" Type="http://schemas.openxmlformats.org/officeDocument/2006/relationships/slideLayout" Target="../slideLayouts/slideLayout118.xml"/><Relationship Id="rId3" Type="http://schemas.openxmlformats.org/officeDocument/2006/relationships/slideLayout" Target="../slideLayouts/slideLayout95.xml"/><Relationship Id="rId21" Type="http://schemas.openxmlformats.org/officeDocument/2006/relationships/slideLayout" Target="../slideLayouts/slideLayout113.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17" Type="http://schemas.openxmlformats.org/officeDocument/2006/relationships/slideLayout" Target="../slideLayouts/slideLayout109.xml"/><Relationship Id="rId25" Type="http://schemas.openxmlformats.org/officeDocument/2006/relationships/slideLayout" Target="../slideLayouts/slideLayout117.xml"/><Relationship Id="rId2" Type="http://schemas.openxmlformats.org/officeDocument/2006/relationships/slideLayout" Target="../slideLayouts/slideLayout94.xml"/><Relationship Id="rId16" Type="http://schemas.openxmlformats.org/officeDocument/2006/relationships/slideLayout" Target="../slideLayouts/slideLayout108.xml"/><Relationship Id="rId20" Type="http://schemas.openxmlformats.org/officeDocument/2006/relationships/slideLayout" Target="../slideLayouts/slideLayout112.xml"/><Relationship Id="rId29" Type="http://schemas.openxmlformats.org/officeDocument/2006/relationships/theme" Target="../theme/theme10.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24" Type="http://schemas.openxmlformats.org/officeDocument/2006/relationships/slideLayout" Target="../slideLayouts/slideLayout116.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23" Type="http://schemas.openxmlformats.org/officeDocument/2006/relationships/slideLayout" Target="../slideLayouts/slideLayout115.xml"/><Relationship Id="rId28" Type="http://schemas.openxmlformats.org/officeDocument/2006/relationships/slideLayout" Target="../slideLayouts/slideLayout120.xml"/><Relationship Id="rId10" Type="http://schemas.openxmlformats.org/officeDocument/2006/relationships/slideLayout" Target="../slideLayouts/slideLayout102.xml"/><Relationship Id="rId19" Type="http://schemas.openxmlformats.org/officeDocument/2006/relationships/slideLayout" Target="../slideLayouts/slideLayout111.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 Id="rId22" Type="http://schemas.openxmlformats.org/officeDocument/2006/relationships/slideLayout" Target="../slideLayouts/slideLayout114.xml"/><Relationship Id="rId27" Type="http://schemas.openxmlformats.org/officeDocument/2006/relationships/slideLayout" Target="../slideLayouts/slideLayout11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26" Type="http://schemas.openxmlformats.org/officeDocument/2006/relationships/slideLayout" Target="../slideLayouts/slideLayout146.xml"/><Relationship Id="rId3" Type="http://schemas.openxmlformats.org/officeDocument/2006/relationships/slideLayout" Target="../slideLayouts/slideLayout123.xml"/><Relationship Id="rId21" Type="http://schemas.openxmlformats.org/officeDocument/2006/relationships/slideLayout" Target="../slideLayouts/slideLayout141.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5" Type="http://schemas.openxmlformats.org/officeDocument/2006/relationships/slideLayout" Target="../slideLayouts/slideLayout145.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0" Type="http://schemas.openxmlformats.org/officeDocument/2006/relationships/slideLayout" Target="../slideLayouts/slideLayout140.xml"/><Relationship Id="rId29" Type="http://schemas.openxmlformats.org/officeDocument/2006/relationships/theme" Target="../theme/theme11.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24" Type="http://schemas.openxmlformats.org/officeDocument/2006/relationships/slideLayout" Target="../slideLayouts/slideLayout144.xml"/><Relationship Id="rId5" Type="http://schemas.openxmlformats.org/officeDocument/2006/relationships/slideLayout" Target="../slideLayouts/slideLayout125.xml"/><Relationship Id="rId15" Type="http://schemas.openxmlformats.org/officeDocument/2006/relationships/slideLayout" Target="../slideLayouts/slideLayout135.xml"/><Relationship Id="rId23" Type="http://schemas.openxmlformats.org/officeDocument/2006/relationships/slideLayout" Target="../slideLayouts/slideLayout143.xml"/><Relationship Id="rId28" Type="http://schemas.openxmlformats.org/officeDocument/2006/relationships/slideLayout" Target="../slideLayouts/slideLayout148.xml"/><Relationship Id="rId10" Type="http://schemas.openxmlformats.org/officeDocument/2006/relationships/slideLayout" Target="../slideLayouts/slideLayout130.xml"/><Relationship Id="rId19" Type="http://schemas.openxmlformats.org/officeDocument/2006/relationships/slideLayout" Target="../slideLayouts/slideLayout139.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slideLayout" Target="../slideLayouts/slideLayout134.xml"/><Relationship Id="rId22" Type="http://schemas.openxmlformats.org/officeDocument/2006/relationships/slideLayout" Target="../slideLayouts/slideLayout142.xml"/><Relationship Id="rId27" Type="http://schemas.openxmlformats.org/officeDocument/2006/relationships/slideLayout" Target="../slideLayouts/slideLayout147.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56.xml"/><Relationship Id="rId13" Type="http://schemas.openxmlformats.org/officeDocument/2006/relationships/slideLayout" Target="../slideLayouts/slideLayout161.xml"/><Relationship Id="rId18" Type="http://schemas.openxmlformats.org/officeDocument/2006/relationships/slideLayout" Target="../slideLayouts/slideLayout166.xml"/><Relationship Id="rId26" Type="http://schemas.openxmlformats.org/officeDocument/2006/relationships/slideLayout" Target="../slideLayouts/slideLayout174.xml"/><Relationship Id="rId3" Type="http://schemas.openxmlformats.org/officeDocument/2006/relationships/slideLayout" Target="../slideLayouts/slideLayout151.xml"/><Relationship Id="rId21" Type="http://schemas.openxmlformats.org/officeDocument/2006/relationships/slideLayout" Target="../slideLayouts/slideLayout169.xml"/><Relationship Id="rId7" Type="http://schemas.openxmlformats.org/officeDocument/2006/relationships/slideLayout" Target="../slideLayouts/slideLayout155.xml"/><Relationship Id="rId12" Type="http://schemas.openxmlformats.org/officeDocument/2006/relationships/slideLayout" Target="../slideLayouts/slideLayout160.xml"/><Relationship Id="rId17" Type="http://schemas.openxmlformats.org/officeDocument/2006/relationships/slideLayout" Target="../slideLayouts/slideLayout165.xml"/><Relationship Id="rId25" Type="http://schemas.openxmlformats.org/officeDocument/2006/relationships/slideLayout" Target="../slideLayouts/slideLayout173.xml"/><Relationship Id="rId2" Type="http://schemas.openxmlformats.org/officeDocument/2006/relationships/slideLayout" Target="../slideLayouts/slideLayout150.xml"/><Relationship Id="rId16" Type="http://schemas.openxmlformats.org/officeDocument/2006/relationships/slideLayout" Target="../slideLayouts/slideLayout164.xml"/><Relationship Id="rId20" Type="http://schemas.openxmlformats.org/officeDocument/2006/relationships/slideLayout" Target="../slideLayouts/slideLayout168.xml"/><Relationship Id="rId29" Type="http://schemas.openxmlformats.org/officeDocument/2006/relationships/theme" Target="../theme/theme12.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24" Type="http://schemas.openxmlformats.org/officeDocument/2006/relationships/slideLayout" Target="../slideLayouts/slideLayout172.xml"/><Relationship Id="rId5" Type="http://schemas.openxmlformats.org/officeDocument/2006/relationships/slideLayout" Target="../slideLayouts/slideLayout153.xml"/><Relationship Id="rId15" Type="http://schemas.openxmlformats.org/officeDocument/2006/relationships/slideLayout" Target="../slideLayouts/slideLayout163.xml"/><Relationship Id="rId23" Type="http://schemas.openxmlformats.org/officeDocument/2006/relationships/slideLayout" Target="../slideLayouts/slideLayout171.xml"/><Relationship Id="rId28" Type="http://schemas.openxmlformats.org/officeDocument/2006/relationships/slideLayout" Target="../slideLayouts/slideLayout176.xml"/><Relationship Id="rId10" Type="http://schemas.openxmlformats.org/officeDocument/2006/relationships/slideLayout" Target="../slideLayouts/slideLayout158.xml"/><Relationship Id="rId19" Type="http://schemas.openxmlformats.org/officeDocument/2006/relationships/slideLayout" Target="../slideLayouts/slideLayout167.xml"/><Relationship Id="rId4" Type="http://schemas.openxmlformats.org/officeDocument/2006/relationships/slideLayout" Target="../slideLayouts/slideLayout152.xml"/><Relationship Id="rId9" Type="http://schemas.openxmlformats.org/officeDocument/2006/relationships/slideLayout" Target="../slideLayouts/slideLayout157.xml"/><Relationship Id="rId14" Type="http://schemas.openxmlformats.org/officeDocument/2006/relationships/slideLayout" Target="../slideLayouts/slideLayout162.xml"/><Relationship Id="rId22" Type="http://schemas.openxmlformats.org/officeDocument/2006/relationships/slideLayout" Target="../slideLayouts/slideLayout170.xml"/><Relationship Id="rId27" Type="http://schemas.openxmlformats.org/officeDocument/2006/relationships/slideLayout" Target="../slideLayouts/slideLayout175.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slideLayout" Target="../slideLayouts/slideLayout189.xml"/><Relationship Id="rId18" Type="http://schemas.openxmlformats.org/officeDocument/2006/relationships/slideLayout" Target="../slideLayouts/slideLayout194.xml"/><Relationship Id="rId26" Type="http://schemas.openxmlformats.org/officeDocument/2006/relationships/slideLayout" Target="../slideLayouts/slideLayout202.xml"/><Relationship Id="rId3" Type="http://schemas.openxmlformats.org/officeDocument/2006/relationships/slideLayout" Target="../slideLayouts/slideLayout179.xml"/><Relationship Id="rId21" Type="http://schemas.openxmlformats.org/officeDocument/2006/relationships/slideLayout" Target="../slideLayouts/slideLayout197.xml"/><Relationship Id="rId7" Type="http://schemas.openxmlformats.org/officeDocument/2006/relationships/slideLayout" Target="../slideLayouts/slideLayout183.xml"/><Relationship Id="rId12" Type="http://schemas.openxmlformats.org/officeDocument/2006/relationships/slideLayout" Target="../slideLayouts/slideLayout188.xml"/><Relationship Id="rId17" Type="http://schemas.openxmlformats.org/officeDocument/2006/relationships/slideLayout" Target="../slideLayouts/slideLayout193.xml"/><Relationship Id="rId25" Type="http://schemas.openxmlformats.org/officeDocument/2006/relationships/slideLayout" Target="../slideLayouts/slideLayout201.xml"/><Relationship Id="rId2" Type="http://schemas.openxmlformats.org/officeDocument/2006/relationships/slideLayout" Target="../slideLayouts/slideLayout178.xml"/><Relationship Id="rId16" Type="http://schemas.openxmlformats.org/officeDocument/2006/relationships/slideLayout" Target="../slideLayouts/slideLayout192.xml"/><Relationship Id="rId20" Type="http://schemas.openxmlformats.org/officeDocument/2006/relationships/slideLayout" Target="../slideLayouts/slideLayout196.xml"/><Relationship Id="rId29" Type="http://schemas.openxmlformats.org/officeDocument/2006/relationships/slideLayout" Target="../slideLayouts/slideLayout205.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24" Type="http://schemas.openxmlformats.org/officeDocument/2006/relationships/slideLayout" Target="../slideLayouts/slideLayout200.xml"/><Relationship Id="rId5" Type="http://schemas.openxmlformats.org/officeDocument/2006/relationships/slideLayout" Target="../slideLayouts/slideLayout181.xml"/><Relationship Id="rId15" Type="http://schemas.openxmlformats.org/officeDocument/2006/relationships/slideLayout" Target="../slideLayouts/slideLayout191.xml"/><Relationship Id="rId23" Type="http://schemas.openxmlformats.org/officeDocument/2006/relationships/slideLayout" Target="../slideLayouts/slideLayout199.xml"/><Relationship Id="rId28" Type="http://schemas.openxmlformats.org/officeDocument/2006/relationships/slideLayout" Target="../slideLayouts/slideLayout204.xml"/><Relationship Id="rId10" Type="http://schemas.openxmlformats.org/officeDocument/2006/relationships/slideLayout" Target="../slideLayouts/slideLayout186.xml"/><Relationship Id="rId19" Type="http://schemas.openxmlformats.org/officeDocument/2006/relationships/slideLayout" Target="../slideLayouts/slideLayout195.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slideLayout" Target="../slideLayouts/slideLayout190.xml"/><Relationship Id="rId22" Type="http://schemas.openxmlformats.org/officeDocument/2006/relationships/slideLayout" Target="../slideLayouts/slideLayout198.xml"/><Relationship Id="rId27" Type="http://schemas.openxmlformats.org/officeDocument/2006/relationships/slideLayout" Target="../slideLayouts/slideLayout203.xml"/><Relationship Id="rId30"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208.xml"/><Relationship Id="rId7" Type="http://schemas.openxmlformats.org/officeDocument/2006/relationships/image" Target="../media/image26.png"/><Relationship Id="rId2" Type="http://schemas.openxmlformats.org/officeDocument/2006/relationships/slideLayout" Target="../slideLayouts/slideLayout207.xml"/><Relationship Id="rId1" Type="http://schemas.openxmlformats.org/officeDocument/2006/relationships/slideLayout" Target="../slideLayouts/slideLayout206.xml"/><Relationship Id="rId6" Type="http://schemas.openxmlformats.org/officeDocument/2006/relationships/theme" Target="../theme/theme14.xml"/><Relationship Id="rId5" Type="http://schemas.openxmlformats.org/officeDocument/2006/relationships/slideLayout" Target="../slideLayouts/slideLayout210.xml"/><Relationship Id="rId4" Type="http://schemas.openxmlformats.org/officeDocument/2006/relationships/slideLayout" Target="../slideLayouts/slideLayout209.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213.xml"/><Relationship Id="rId7" Type="http://schemas.openxmlformats.org/officeDocument/2006/relationships/image" Target="../media/image26.png"/><Relationship Id="rId2" Type="http://schemas.openxmlformats.org/officeDocument/2006/relationships/slideLayout" Target="../slideLayouts/slideLayout212.xml"/><Relationship Id="rId1" Type="http://schemas.openxmlformats.org/officeDocument/2006/relationships/slideLayout" Target="../slideLayouts/slideLayout211.xml"/><Relationship Id="rId6" Type="http://schemas.openxmlformats.org/officeDocument/2006/relationships/theme" Target="../theme/theme15.xml"/><Relationship Id="rId5" Type="http://schemas.openxmlformats.org/officeDocument/2006/relationships/slideLayout" Target="../slideLayouts/slideLayout215.xml"/><Relationship Id="rId4" Type="http://schemas.openxmlformats.org/officeDocument/2006/relationships/slideLayout" Target="../slideLayouts/slideLayout2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emf"/><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6.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theme" Target="../theme/theme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7.xml"/><Relationship Id="rId7" Type="http://schemas.openxmlformats.org/officeDocument/2006/relationships/theme" Target="../theme/theme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6" Type="http://schemas.openxmlformats.org/officeDocument/2006/relationships/theme" Target="../theme/theme7.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17" Type="http://schemas.openxmlformats.org/officeDocument/2006/relationships/theme" Target="../theme/theme8.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image" Target="../media/image14.png"/><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9.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image" Target="../media/image1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290" name="Title Placeholder 10"/>
          <p:cNvSpPr>
            <a:spLocks noGrp="1"/>
          </p:cNvSpPr>
          <p:nvPr>
            <p:ph type="title"/>
          </p:nvPr>
        </p:nvSpPr>
        <p:spPr bwMode="auto">
          <a:xfrm>
            <a:off x="0" y="141685"/>
            <a:ext cx="91440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2291" name="Text Placeholder 11"/>
          <p:cNvSpPr>
            <a:spLocks noGrp="1"/>
          </p:cNvSpPr>
          <p:nvPr>
            <p:ph type="body" idx="1"/>
          </p:nvPr>
        </p:nvSpPr>
        <p:spPr bwMode="auto">
          <a:xfrm>
            <a:off x="628650" y="546498"/>
            <a:ext cx="7886700" cy="26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subtitle text style</a:t>
            </a:r>
          </a:p>
        </p:txBody>
      </p:sp>
      <p:grpSp>
        <p:nvGrpSpPr>
          <p:cNvPr id="12292" name="Group 26"/>
          <p:cNvGrpSpPr>
            <a:grpSpLocks/>
          </p:cNvGrpSpPr>
          <p:nvPr userDrawn="1"/>
        </p:nvGrpSpPr>
        <p:grpSpPr bwMode="auto">
          <a:xfrm>
            <a:off x="-1250950" y="163116"/>
            <a:ext cx="962025" cy="4353550"/>
            <a:chOff x="-1667580" y="218085"/>
            <a:chExt cx="1281624" cy="5804071"/>
          </a:xfrm>
        </p:grpSpPr>
        <p:sp>
          <p:nvSpPr>
            <p:cNvPr id="28" name="Rectangle 27"/>
            <p:cNvSpPr>
              <a:spLocks noChangeAspect="1"/>
            </p:cNvSpPr>
            <p:nvPr/>
          </p:nvSpPr>
          <p:spPr>
            <a:xfrm>
              <a:off x="-980241" y="706979"/>
              <a:ext cx="594285" cy="593657"/>
            </a:xfrm>
            <a:prstGeom prst="rect">
              <a:avLst/>
            </a:prstGeom>
            <a:solidFill>
              <a:srgbClr val="E6E6E6"/>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black"/>
                  </a:solidFill>
                </a:rPr>
                <a:t>230</a:t>
              </a:r>
              <a:br>
                <a:rPr lang="en-US" sz="900" dirty="0">
                  <a:solidFill>
                    <a:prstClr val="black"/>
                  </a:solidFill>
                </a:rPr>
              </a:br>
              <a:r>
                <a:rPr lang="en-US" sz="900" dirty="0">
                  <a:solidFill>
                    <a:prstClr val="black"/>
                  </a:solidFill>
                </a:rPr>
                <a:t>230</a:t>
              </a:r>
              <a:br>
                <a:rPr lang="en-US" sz="900" dirty="0">
                  <a:solidFill>
                    <a:prstClr val="black"/>
                  </a:solidFill>
                </a:rPr>
              </a:br>
              <a:r>
                <a:rPr lang="en-US" sz="900" dirty="0">
                  <a:solidFill>
                    <a:prstClr val="black"/>
                  </a:solidFill>
                </a:rPr>
                <a:t>230</a:t>
              </a:r>
              <a:endParaRPr sz="900" dirty="0">
                <a:solidFill>
                  <a:prstClr val="black"/>
                </a:solidFill>
              </a:endParaRPr>
            </a:p>
          </p:txBody>
        </p:sp>
        <p:sp>
          <p:nvSpPr>
            <p:cNvPr id="29" name="Rectangle 28"/>
            <p:cNvSpPr>
              <a:spLocks noChangeAspect="1"/>
            </p:cNvSpPr>
            <p:nvPr/>
          </p:nvSpPr>
          <p:spPr>
            <a:xfrm>
              <a:off x="-980241" y="1370478"/>
              <a:ext cx="594285" cy="593657"/>
            </a:xfrm>
            <a:prstGeom prst="rect">
              <a:avLst/>
            </a:prstGeom>
            <a:solidFill>
              <a:schemeClr val="tx1"/>
            </a:solidFill>
            <a:ln w="1270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srgbClr val="E7E6E6"/>
                  </a:solidFill>
                </a:rPr>
                <a:t>255</a:t>
              </a:r>
            </a:p>
            <a:p>
              <a:pPr algn="ctr">
                <a:lnSpc>
                  <a:spcPct val="90000"/>
                </a:lnSpc>
                <a:defRPr/>
              </a:pPr>
              <a:r>
                <a:rPr sz="900">
                  <a:solidFill>
                    <a:srgbClr val="E7E6E6"/>
                  </a:solidFill>
                </a:rPr>
                <a:t>255</a:t>
              </a:r>
            </a:p>
            <a:p>
              <a:pPr algn="ctr">
                <a:lnSpc>
                  <a:spcPct val="90000"/>
                </a:lnSpc>
                <a:defRPr/>
              </a:pPr>
              <a:r>
                <a:rPr sz="900">
                  <a:solidFill>
                    <a:srgbClr val="E7E6E6"/>
                  </a:solidFill>
                </a:rPr>
                <a:t>255</a:t>
              </a:r>
            </a:p>
          </p:txBody>
        </p:sp>
        <p:sp>
          <p:nvSpPr>
            <p:cNvPr id="30" name="Rectangle 29"/>
            <p:cNvSpPr>
              <a:spLocks noChangeAspect="1"/>
            </p:cNvSpPr>
            <p:nvPr/>
          </p:nvSpPr>
          <p:spPr>
            <a:xfrm>
              <a:off x="-1667580" y="1370478"/>
              <a:ext cx="594284" cy="593657"/>
            </a:xfrm>
            <a:prstGeom prst="rect">
              <a:avLst/>
            </a:prstGeom>
            <a:solidFill>
              <a:schemeClr val="tx2"/>
            </a:solidFill>
            <a:ln w="3175">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srgbClr val="E7E6E6"/>
                  </a:solidFill>
                </a:rPr>
                <a:t>68</a:t>
              </a:r>
              <a:br>
                <a:rPr lang="en-US" sz="900" dirty="0">
                  <a:solidFill>
                    <a:srgbClr val="E7E6E6"/>
                  </a:solidFill>
                </a:rPr>
              </a:br>
              <a:r>
                <a:rPr lang="en-US" sz="900" dirty="0">
                  <a:solidFill>
                    <a:srgbClr val="E7E6E6"/>
                  </a:solidFill>
                </a:rPr>
                <a:t>84</a:t>
              </a:r>
            </a:p>
            <a:p>
              <a:pPr algn="ctr">
                <a:lnSpc>
                  <a:spcPct val="90000"/>
                </a:lnSpc>
                <a:defRPr/>
              </a:pPr>
              <a:r>
                <a:rPr lang="en-US" sz="900" dirty="0">
                  <a:solidFill>
                    <a:srgbClr val="E7E6E6"/>
                  </a:solidFill>
                </a:rPr>
                <a:t>106</a:t>
              </a:r>
              <a:endParaRPr sz="900" dirty="0">
                <a:solidFill>
                  <a:srgbClr val="E7E6E6"/>
                </a:solidFill>
              </a:endParaRPr>
            </a:p>
          </p:txBody>
        </p:sp>
        <p:sp>
          <p:nvSpPr>
            <p:cNvPr id="31" name="Rectangle 30"/>
            <p:cNvSpPr>
              <a:spLocks noChangeAspect="1"/>
            </p:cNvSpPr>
            <p:nvPr/>
          </p:nvSpPr>
          <p:spPr>
            <a:xfrm>
              <a:off x="-1667580" y="706979"/>
              <a:ext cx="594284" cy="59365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prstClr val="white"/>
                  </a:solidFill>
                </a:rPr>
                <a:t>0</a:t>
              </a:r>
            </a:p>
            <a:p>
              <a:pPr algn="ctr">
                <a:lnSpc>
                  <a:spcPct val="90000"/>
                </a:lnSpc>
                <a:defRPr/>
              </a:pPr>
              <a:r>
                <a:rPr sz="900">
                  <a:solidFill>
                    <a:prstClr val="white"/>
                  </a:solidFill>
                </a:rPr>
                <a:t>0</a:t>
              </a:r>
            </a:p>
            <a:p>
              <a:pPr algn="ctr">
                <a:lnSpc>
                  <a:spcPct val="90000"/>
                </a:lnSpc>
                <a:defRPr/>
              </a:pPr>
              <a:r>
                <a:rPr sz="900">
                  <a:solidFill>
                    <a:prstClr val="white"/>
                  </a:solidFill>
                </a:rPr>
                <a:t>0</a:t>
              </a:r>
            </a:p>
          </p:txBody>
        </p:sp>
        <p:sp>
          <p:nvSpPr>
            <p:cNvPr id="32" name="Rectangle 31"/>
            <p:cNvSpPr>
              <a:spLocks noChangeAspect="1"/>
            </p:cNvSpPr>
            <p:nvPr/>
          </p:nvSpPr>
          <p:spPr>
            <a:xfrm>
              <a:off x="-1667580" y="2440331"/>
              <a:ext cx="594284" cy="593657"/>
            </a:xfrm>
            <a:prstGeom prst="rect">
              <a:avLst/>
            </a:prstGeom>
            <a:solidFill>
              <a:srgbClr val="0155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a:t>
              </a:r>
              <a:endParaRPr sz="900" dirty="0">
                <a:solidFill>
                  <a:prstClr val="white"/>
                </a:solidFill>
              </a:endParaRPr>
            </a:p>
            <a:p>
              <a:pPr algn="ctr">
                <a:lnSpc>
                  <a:spcPct val="90000"/>
                </a:lnSpc>
                <a:defRPr/>
              </a:pPr>
              <a:r>
                <a:rPr lang="en-US" sz="900" dirty="0">
                  <a:solidFill>
                    <a:prstClr val="white"/>
                  </a:solidFill>
                </a:rPr>
                <a:t>85</a:t>
              </a:r>
              <a:endParaRPr sz="900" dirty="0">
                <a:solidFill>
                  <a:prstClr val="white"/>
                </a:solidFill>
              </a:endParaRPr>
            </a:p>
            <a:p>
              <a:pPr algn="ctr">
                <a:lnSpc>
                  <a:spcPct val="90000"/>
                </a:lnSpc>
                <a:defRPr/>
              </a:pPr>
              <a:r>
                <a:rPr lang="en-US" sz="900" dirty="0">
                  <a:solidFill>
                    <a:prstClr val="white"/>
                  </a:solidFill>
                </a:rPr>
                <a:t>159</a:t>
              </a:r>
              <a:endParaRPr sz="900" dirty="0">
                <a:solidFill>
                  <a:prstClr val="white"/>
                </a:solidFill>
              </a:endParaRPr>
            </a:p>
          </p:txBody>
        </p:sp>
        <p:sp>
          <p:nvSpPr>
            <p:cNvPr id="33" name="Rectangle 32"/>
            <p:cNvSpPr>
              <a:spLocks noChangeAspect="1"/>
            </p:cNvSpPr>
            <p:nvPr/>
          </p:nvSpPr>
          <p:spPr>
            <a:xfrm>
              <a:off x="-980241" y="2440331"/>
              <a:ext cx="594285" cy="593657"/>
            </a:xfrm>
            <a:prstGeom prst="rect">
              <a:avLst/>
            </a:prstGeom>
            <a:solidFill>
              <a:srgbClr val="0097DC"/>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0 </a:t>
              </a:r>
              <a:br>
                <a:rPr lang="en-US" sz="900" dirty="0">
                  <a:solidFill>
                    <a:prstClr val="white"/>
                  </a:solidFill>
                </a:rPr>
              </a:br>
              <a:r>
                <a:rPr lang="en-US" sz="900" dirty="0">
                  <a:solidFill>
                    <a:prstClr val="white"/>
                  </a:solidFill>
                </a:rPr>
                <a:t>151 220</a:t>
              </a:r>
              <a:endParaRPr sz="900" dirty="0">
                <a:solidFill>
                  <a:prstClr val="white"/>
                </a:solidFill>
              </a:endParaRPr>
            </a:p>
          </p:txBody>
        </p:sp>
        <p:sp>
          <p:nvSpPr>
            <p:cNvPr id="34" name="Rectangle 33"/>
            <p:cNvSpPr>
              <a:spLocks noChangeAspect="1"/>
            </p:cNvSpPr>
            <p:nvPr/>
          </p:nvSpPr>
          <p:spPr>
            <a:xfrm>
              <a:off x="-980241" y="3818124"/>
              <a:ext cx="594285" cy="593657"/>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165</a:t>
              </a:r>
              <a:br>
                <a:rPr lang="en-US" sz="900" dirty="0">
                  <a:solidFill>
                    <a:prstClr val="white"/>
                  </a:solidFill>
                </a:rPr>
              </a:br>
              <a:r>
                <a:rPr lang="en-US" sz="900" dirty="0">
                  <a:solidFill>
                    <a:prstClr val="white"/>
                  </a:solidFill>
                </a:rPr>
                <a:t>165</a:t>
              </a:r>
              <a:br>
                <a:rPr lang="en-US" sz="900" dirty="0">
                  <a:solidFill>
                    <a:prstClr val="white"/>
                  </a:solidFill>
                </a:rPr>
              </a:br>
              <a:r>
                <a:rPr lang="en-US" sz="900" dirty="0">
                  <a:solidFill>
                    <a:prstClr val="white"/>
                  </a:solidFill>
                </a:rPr>
                <a:t>165</a:t>
              </a:r>
              <a:endParaRPr sz="900" dirty="0">
                <a:solidFill>
                  <a:prstClr val="white"/>
                </a:solidFill>
              </a:endParaRPr>
            </a:p>
          </p:txBody>
        </p:sp>
        <p:sp>
          <p:nvSpPr>
            <p:cNvPr id="35" name="Rectangle 34"/>
            <p:cNvSpPr>
              <a:spLocks noChangeAspect="1"/>
            </p:cNvSpPr>
            <p:nvPr/>
          </p:nvSpPr>
          <p:spPr>
            <a:xfrm>
              <a:off x="-1667580" y="3129228"/>
              <a:ext cx="594284" cy="593657"/>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112</a:t>
              </a:r>
              <a:endParaRPr sz="900" dirty="0">
                <a:solidFill>
                  <a:prstClr val="white"/>
                </a:solidFill>
              </a:endParaRPr>
            </a:p>
            <a:p>
              <a:pPr algn="ctr">
                <a:lnSpc>
                  <a:spcPct val="90000"/>
                </a:lnSpc>
                <a:defRPr/>
              </a:pPr>
              <a:r>
                <a:rPr lang="en-US" sz="900" dirty="0">
                  <a:solidFill>
                    <a:prstClr val="white"/>
                  </a:solidFill>
                </a:rPr>
                <a:t>173</a:t>
              </a:r>
              <a:endParaRPr sz="900" dirty="0">
                <a:solidFill>
                  <a:prstClr val="white"/>
                </a:solidFill>
              </a:endParaRPr>
            </a:p>
            <a:p>
              <a:pPr algn="ctr">
                <a:lnSpc>
                  <a:spcPct val="90000"/>
                </a:lnSpc>
                <a:defRPr/>
              </a:pPr>
              <a:r>
                <a:rPr lang="en-US" sz="900" dirty="0">
                  <a:solidFill>
                    <a:prstClr val="white"/>
                  </a:solidFill>
                </a:rPr>
                <a:t>71</a:t>
              </a:r>
              <a:endParaRPr sz="900" dirty="0">
                <a:solidFill>
                  <a:prstClr val="white"/>
                </a:solidFill>
              </a:endParaRPr>
            </a:p>
          </p:txBody>
        </p:sp>
        <p:sp>
          <p:nvSpPr>
            <p:cNvPr id="36" name="Rectangle 35"/>
            <p:cNvSpPr>
              <a:spLocks noChangeAspect="1"/>
            </p:cNvSpPr>
            <p:nvPr/>
          </p:nvSpPr>
          <p:spPr>
            <a:xfrm>
              <a:off x="-980241" y="4507021"/>
              <a:ext cx="594285" cy="595244"/>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255</a:t>
              </a:r>
            </a:p>
            <a:p>
              <a:pPr algn="ctr">
                <a:lnSpc>
                  <a:spcPct val="90000"/>
                </a:lnSpc>
                <a:defRPr/>
              </a:pPr>
              <a:r>
                <a:rPr lang="en-US" sz="900" dirty="0">
                  <a:solidFill>
                    <a:prstClr val="white"/>
                  </a:solidFill>
                </a:rPr>
                <a:t>192</a:t>
              </a:r>
              <a:endParaRPr sz="900" dirty="0">
                <a:solidFill>
                  <a:prstClr val="white"/>
                </a:solidFill>
              </a:endParaRPr>
            </a:p>
          </p:txBody>
        </p:sp>
        <p:sp>
          <p:nvSpPr>
            <p:cNvPr id="37" name="Rectangle 36"/>
            <p:cNvSpPr>
              <a:spLocks noChangeAspect="1"/>
            </p:cNvSpPr>
            <p:nvPr/>
          </p:nvSpPr>
          <p:spPr>
            <a:xfrm>
              <a:off x="-980241" y="3129228"/>
              <a:ext cx="594285" cy="593657"/>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237</a:t>
              </a:r>
              <a:br>
                <a:rPr lang="en-US" sz="900" dirty="0">
                  <a:solidFill>
                    <a:prstClr val="white"/>
                  </a:solidFill>
                </a:rPr>
              </a:br>
              <a:r>
                <a:rPr lang="en-US" sz="900" dirty="0">
                  <a:solidFill>
                    <a:prstClr val="white"/>
                  </a:solidFill>
                </a:rPr>
                <a:t>125</a:t>
              </a:r>
              <a:endParaRPr sz="900" dirty="0">
                <a:solidFill>
                  <a:prstClr val="white"/>
                </a:solidFill>
              </a:endParaRPr>
            </a:p>
            <a:p>
              <a:pPr algn="ctr">
                <a:lnSpc>
                  <a:spcPct val="90000"/>
                </a:lnSpc>
                <a:defRPr/>
              </a:pPr>
              <a:r>
                <a:rPr lang="en-US" sz="900" dirty="0">
                  <a:solidFill>
                    <a:prstClr val="white"/>
                  </a:solidFill>
                </a:rPr>
                <a:t>4</a:t>
              </a:r>
              <a:r>
                <a:rPr sz="900" dirty="0">
                  <a:solidFill>
                    <a:prstClr val="white"/>
                  </a:solidFill>
                </a:rPr>
                <a:t>9</a:t>
              </a:r>
            </a:p>
          </p:txBody>
        </p:sp>
        <p:sp>
          <p:nvSpPr>
            <p:cNvPr id="38" name="Rectangle 37"/>
            <p:cNvSpPr>
              <a:spLocks noChangeAspect="1"/>
            </p:cNvSpPr>
            <p:nvPr/>
          </p:nvSpPr>
          <p:spPr>
            <a:xfrm>
              <a:off x="-1667580" y="3818124"/>
              <a:ext cx="594284" cy="593657"/>
            </a:xfrm>
            <a:prstGeom prst="rect">
              <a:avLst/>
            </a:prstGeom>
            <a:solidFill>
              <a:srgbClr val="9B362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prstClr val="white"/>
                  </a:solidFill>
                </a:rPr>
                <a:t>155</a:t>
              </a:r>
            </a:p>
            <a:p>
              <a:pPr algn="ctr">
                <a:lnSpc>
                  <a:spcPct val="90000"/>
                </a:lnSpc>
                <a:defRPr/>
              </a:pPr>
              <a:r>
                <a:rPr sz="900">
                  <a:solidFill>
                    <a:prstClr val="white"/>
                  </a:solidFill>
                </a:rPr>
                <a:t>54</a:t>
              </a:r>
            </a:p>
            <a:p>
              <a:pPr algn="ctr">
                <a:lnSpc>
                  <a:spcPct val="90000"/>
                </a:lnSpc>
                <a:defRPr/>
              </a:pPr>
              <a:r>
                <a:rPr sz="900">
                  <a:solidFill>
                    <a:prstClr val="white"/>
                  </a:solidFill>
                </a:rPr>
                <a:t>32</a:t>
              </a:r>
            </a:p>
          </p:txBody>
        </p:sp>
        <p:sp>
          <p:nvSpPr>
            <p:cNvPr id="39" name="TextBox 58"/>
            <p:cNvSpPr txBox="1"/>
            <p:nvPr/>
          </p:nvSpPr>
          <p:spPr>
            <a:xfrm>
              <a:off x="-1667580" y="218085"/>
              <a:ext cx="1281624" cy="492386"/>
            </a:xfrm>
            <a:prstGeom prst="rect">
              <a:avLst/>
            </a:prstGeom>
            <a:noFill/>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Text and</a:t>
              </a:r>
              <a:br>
                <a:rPr sz="900" dirty="0">
                  <a:solidFill>
                    <a:prstClr val="black"/>
                  </a:solidFill>
                </a:rPr>
              </a:br>
              <a:r>
                <a:rPr sz="900" dirty="0">
                  <a:solidFill>
                    <a:prstClr val="black"/>
                  </a:solidFill>
                </a:rPr>
                <a:t>backgrounds</a:t>
              </a:r>
            </a:p>
          </p:txBody>
        </p:sp>
        <p:sp>
          <p:nvSpPr>
            <p:cNvPr id="40" name="TextBox 59"/>
            <p:cNvSpPr txBox="1"/>
            <p:nvPr/>
          </p:nvSpPr>
          <p:spPr>
            <a:xfrm>
              <a:off x="-1667580" y="2124454"/>
              <a:ext cx="1281624" cy="307741"/>
            </a:xfrm>
            <a:prstGeom prst="rect">
              <a:avLst/>
            </a:prstGeom>
            <a:noFill/>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Accent colors</a:t>
              </a:r>
            </a:p>
          </p:txBody>
        </p:sp>
        <p:sp>
          <p:nvSpPr>
            <p:cNvPr id="41" name="TextBox 60"/>
            <p:cNvSpPr txBox="1"/>
            <p:nvPr/>
          </p:nvSpPr>
          <p:spPr>
            <a:xfrm>
              <a:off x="-1667580" y="5345125"/>
              <a:ext cx="1281624" cy="677031"/>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these chips will not appear in slide show view.</a:t>
              </a:r>
            </a:p>
          </p:txBody>
        </p:sp>
      </p:grpSp>
      <p:sp>
        <p:nvSpPr>
          <p:cNvPr id="12293"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95A605A2-FB94-4552-9384-7CD6C94F0CAE}" type="slidenum">
              <a:rPr lang="zh-CN" altLang="en-US" sz="1350" b="1" smtClean="0">
                <a:solidFill>
                  <a:srgbClr val="01559F"/>
                </a:solidFill>
                <a:latin typeface="微软雅黑 Light"/>
                <a:ea typeface="微软雅黑 Light"/>
                <a:cs typeface="微软雅黑 Light"/>
              </a:rPr>
              <a:pPr algn="ctr" defTabSz="685800" fontAlgn="base">
                <a:spcBef>
                  <a:spcPct val="0"/>
                </a:spcBef>
                <a:spcAft>
                  <a:spcPct val="0"/>
                </a:spcAft>
              </a:pPr>
              <a:t>‹#›</a:t>
            </a:fld>
            <a:r>
              <a:rPr lang="zh-CN" altLang="en-US" sz="1350" b="1">
                <a:solidFill>
                  <a:srgbClr val="01559F"/>
                </a:solidFill>
                <a:latin typeface="微软雅黑 Light"/>
                <a:ea typeface="微软雅黑 Light"/>
                <a:cs typeface="微软雅黑 Light"/>
              </a:rPr>
              <a:t> </a:t>
            </a:r>
          </a:p>
        </p:txBody>
      </p:sp>
    </p:spTree>
    <p:extLst>
      <p:ext uri="{BB962C8B-B14F-4D97-AF65-F5344CB8AC3E}">
        <p14:creationId xmlns:p14="http://schemas.microsoft.com/office/powerpoint/2010/main" val="661514895"/>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 id="2147483766" r:id="rId17"/>
    <p:sldLayoutId id="2147483767" r:id="rId18"/>
    <p:sldLayoutId id="2147483768" r:id="rId19"/>
    <p:sldLayoutId id="2147483769" r:id="rId20"/>
    <p:sldLayoutId id="2147483770" r:id="rId21"/>
    <p:sldLayoutId id="2147483771" r:id="rId22"/>
    <p:sldLayoutId id="2147483772" r:id="rId23"/>
    <p:sldLayoutId id="2147483773" r:id="rId24"/>
    <p:sldLayoutId id="2147483774" r:id="rId25"/>
    <p:sldLayoutId id="2147483775" r:id="rId26"/>
    <p:sldLayoutId id="2147483776" r:id="rId27"/>
    <p:sldLayoutId id="2147483777" r:id="rId28"/>
  </p:sldLayoutIdLst>
  <p:transition>
    <p:fade/>
  </p:transition>
  <p:txStyles>
    <p:titleStyle>
      <a:lvl1pPr algn="ctr" rtl="0" eaLnBrk="0" fontAlgn="base" hangingPunct="0">
        <a:lnSpc>
          <a:spcPct val="90000"/>
        </a:lnSpc>
        <a:spcBef>
          <a:spcPct val="0"/>
        </a:spcBef>
        <a:spcAft>
          <a:spcPct val="0"/>
        </a:spcAft>
        <a:defRPr sz="2400" kern="1200">
          <a:solidFill>
            <a:srgbClr val="01559F"/>
          </a:solidFill>
          <a:latin typeface="微软雅黑" panose="020B0503020204020204" pitchFamily="34" charset="-122"/>
          <a:ea typeface="微软雅黑" panose="020B0503020204020204" pitchFamily="34" charset="-122"/>
          <a:cs typeface="+mj-cs"/>
        </a:defRPr>
      </a:lvl1pPr>
      <a:lvl2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2pPr>
      <a:lvl3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3pPr>
      <a:lvl4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4pPr>
      <a:lvl5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5pPr>
      <a:lvl6pPr marL="3429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6pPr>
      <a:lvl7pPr marL="6858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7pPr>
      <a:lvl8pPr marL="10287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8pPr>
      <a:lvl9pPr marL="13716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9pPr>
    </p:titleStyle>
    <p:bodyStyle>
      <a:lvl1pPr marL="257175" indent="-257175" algn="ctr" rtl="0" eaLnBrk="0" fontAlgn="base" hangingPunct="0">
        <a:lnSpc>
          <a:spcPct val="90000"/>
        </a:lnSpc>
        <a:spcBef>
          <a:spcPts val="750"/>
        </a:spcBef>
        <a:spcAft>
          <a:spcPct val="0"/>
        </a:spcAft>
        <a:buFont typeface="Arial" panose="020B0604020202020204" pitchFamily="34" charset="0"/>
        <a:defRPr sz="1500" kern="1200">
          <a:solidFill>
            <a:srgbClr val="595959"/>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Placeholder 10"/>
          <p:cNvSpPr>
            <a:spLocks noGrp="1"/>
          </p:cNvSpPr>
          <p:nvPr>
            <p:ph type="title"/>
          </p:nvPr>
        </p:nvSpPr>
        <p:spPr bwMode="auto">
          <a:xfrm>
            <a:off x="0" y="141685"/>
            <a:ext cx="91440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3315" name="Text Placeholder 11"/>
          <p:cNvSpPr>
            <a:spLocks noGrp="1"/>
          </p:cNvSpPr>
          <p:nvPr>
            <p:ph type="body" idx="1"/>
          </p:nvPr>
        </p:nvSpPr>
        <p:spPr bwMode="auto">
          <a:xfrm>
            <a:off x="628650" y="546498"/>
            <a:ext cx="7886700" cy="26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subtitle text style</a:t>
            </a:r>
          </a:p>
        </p:txBody>
      </p:sp>
      <p:grpSp>
        <p:nvGrpSpPr>
          <p:cNvPr id="13316" name="Group 26"/>
          <p:cNvGrpSpPr>
            <a:grpSpLocks/>
          </p:cNvGrpSpPr>
          <p:nvPr userDrawn="1"/>
        </p:nvGrpSpPr>
        <p:grpSpPr bwMode="auto">
          <a:xfrm>
            <a:off x="-1250950" y="163116"/>
            <a:ext cx="962025" cy="4353550"/>
            <a:chOff x="-1667580" y="218085"/>
            <a:chExt cx="1281624" cy="5804071"/>
          </a:xfrm>
        </p:grpSpPr>
        <p:sp>
          <p:nvSpPr>
            <p:cNvPr id="28" name="Rectangle 27"/>
            <p:cNvSpPr>
              <a:spLocks noChangeAspect="1"/>
            </p:cNvSpPr>
            <p:nvPr/>
          </p:nvSpPr>
          <p:spPr>
            <a:xfrm>
              <a:off x="-980241" y="706979"/>
              <a:ext cx="594285" cy="593657"/>
            </a:xfrm>
            <a:prstGeom prst="rect">
              <a:avLst/>
            </a:prstGeom>
            <a:solidFill>
              <a:srgbClr val="E6E6E6"/>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black"/>
                  </a:solidFill>
                </a:rPr>
                <a:t>230</a:t>
              </a:r>
              <a:br>
                <a:rPr lang="en-US" sz="900" dirty="0">
                  <a:solidFill>
                    <a:prstClr val="black"/>
                  </a:solidFill>
                </a:rPr>
              </a:br>
              <a:r>
                <a:rPr lang="en-US" sz="900" dirty="0">
                  <a:solidFill>
                    <a:prstClr val="black"/>
                  </a:solidFill>
                </a:rPr>
                <a:t>230</a:t>
              </a:r>
              <a:br>
                <a:rPr lang="en-US" sz="900" dirty="0">
                  <a:solidFill>
                    <a:prstClr val="black"/>
                  </a:solidFill>
                </a:rPr>
              </a:br>
              <a:r>
                <a:rPr lang="en-US" sz="900" dirty="0">
                  <a:solidFill>
                    <a:prstClr val="black"/>
                  </a:solidFill>
                </a:rPr>
                <a:t>230</a:t>
              </a:r>
              <a:endParaRPr sz="900" dirty="0">
                <a:solidFill>
                  <a:prstClr val="black"/>
                </a:solidFill>
              </a:endParaRPr>
            </a:p>
          </p:txBody>
        </p:sp>
        <p:sp>
          <p:nvSpPr>
            <p:cNvPr id="29" name="Rectangle 28"/>
            <p:cNvSpPr>
              <a:spLocks noChangeAspect="1"/>
            </p:cNvSpPr>
            <p:nvPr/>
          </p:nvSpPr>
          <p:spPr>
            <a:xfrm>
              <a:off x="-980241" y="1370478"/>
              <a:ext cx="594285" cy="593657"/>
            </a:xfrm>
            <a:prstGeom prst="rect">
              <a:avLst/>
            </a:prstGeom>
            <a:solidFill>
              <a:schemeClr val="tx1"/>
            </a:solidFill>
            <a:ln w="1270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srgbClr val="E7E6E6"/>
                  </a:solidFill>
                </a:rPr>
                <a:t>255</a:t>
              </a:r>
            </a:p>
            <a:p>
              <a:pPr algn="ctr">
                <a:lnSpc>
                  <a:spcPct val="90000"/>
                </a:lnSpc>
                <a:defRPr/>
              </a:pPr>
              <a:r>
                <a:rPr sz="900">
                  <a:solidFill>
                    <a:srgbClr val="E7E6E6"/>
                  </a:solidFill>
                </a:rPr>
                <a:t>255</a:t>
              </a:r>
            </a:p>
            <a:p>
              <a:pPr algn="ctr">
                <a:lnSpc>
                  <a:spcPct val="90000"/>
                </a:lnSpc>
                <a:defRPr/>
              </a:pPr>
              <a:r>
                <a:rPr sz="900">
                  <a:solidFill>
                    <a:srgbClr val="E7E6E6"/>
                  </a:solidFill>
                </a:rPr>
                <a:t>255</a:t>
              </a:r>
            </a:p>
          </p:txBody>
        </p:sp>
        <p:sp>
          <p:nvSpPr>
            <p:cNvPr id="30" name="Rectangle 29"/>
            <p:cNvSpPr>
              <a:spLocks noChangeAspect="1"/>
            </p:cNvSpPr>
            <p:nvPr/>
          </p:nvSpPr>
          <p:spPr>
            <a:xfrm>
              <a:off x="-1667580" y="1370478"/>
              <a:ext cx="594284" cy="593657"/>
            </a:xfrm>
            <a:prstGeom prst="rect">
              <a:avLst/>
            </a:prstGeom>
            <a:solidFill>
              <a:schemeClr val="tx2"/>
            </a:solidFill>
            <a:ln w="3175">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srgbClr val="E7E6E6"/>
                  </a:solidFill>
                </a:rPr>
                <a:t>68</a:t>
              </a:r>
              <a:br>
                <a:rPr lang="en-US" sz="900" dirty="0">
                  <a:solidFill>
                    <a:srgbClr val="E7E6E6"/>
                  </a:solidFill>
                </a:rPr>
              </a:br>
              <a:r>
                <a:rPr lang="en-US" sz="900" dirty="0">
                  <a:solidFill>
                    <a:srgbClr val="E7E6E6"/>
                  </a:solidFill>
                </a:rPr>
                <a:t>84</a:t>
              </a:r>
            </a:p>
            <a:p>
              <a:pPr algn="ctr">
                <a:lnSpc>
                  <a:spcPct val="90000"/>
                </a:lnSpc>
                <a:defRPr/>
              </a:pPr>
              <a:r>
                <a:rPr lang="en-US" sz="900" dirty="0">
                  <a:solidFill>
                    <a:srgbClr val="E7E6E6"/>
                  </a:solidFill>
                </a:rPr>
                <a:t>106</a:t>
              </a:r>
              <a:endParaRPr sz="900" dirty="0">
                <a:solidFill>
                  <a:srgbClr val="E7E6E6"/>
                </a:solidFill>
              </a:endParaRPr>
            </a:p>
          </p:txBody>
        </p:sp>
        <p:sp>
          <p:nvSpPr>
            <p:cNvPr id="31" name="Rectangle 30"/>
            <p:cNvSpPr>
              <a:spLocks noChangeAspect="1"/>
            </p:cNvSpPr>
            <p:nvPr/>
          </p:nvSpPr>
          <p:spPr>
            <a:xfrm>
              <a:off x="-1667580" y="706979"/>
              <a:ext cx="594284" cy="59365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prstClr val="white"/>
                  </a:solidFill>
                </a:rPr>
                <a:t>0</a:t>
              </a:r>
            </a:p>
            <a:p>
              <a:pPr algn="ctr">
                <a:lnSpc>
                  <a:spcPct val="90000"/>
                </a:lnSpc>
                <a:defRPr/>
              </a:pPr>
              <a:r>
                <a:rPr sz="900">
                  <a:solidFill>
                    <a:prstClr val="white"/>
                  </a:solidFill>
                </a:rPr>
                <a:t>0</a:t>
              </a:r>
            </a:p>
            <a:p>
              <a:pPr algn="ctr">
                <a:lnSpc>
                  <a:spcPct val="90000"/>
                </a:lnSpc>
                <a:defRPr/>
              </a:pPr>
              <a:r>
                <a:rPr sz="900">
                  <a:solidFill>
                    <a:prstClr val="white"/>
                  </a:solidFill>
                </a:rPr>
                <a:t>0</a:t>
              </a:r>
            </a:p>
          </p:txBody>
        </p:sp>
        <p:sp>
          <p:nvSpPr>
            <p:cNvPr id="32" name="Rectangle 31"/>
            <p:cNvSpPr>
              <a:spLocks noChangeAspect="1"/>
            </p:cNvSpPr>
            <p:nvPr/>
          </p:nvSpPr>
          <p:spPr>
            <a:xfrm>
              <a:off x="-1667580" y="2440331"/>
              <a:ext cx="594284" cy="593657"/>
            </a:xfrm>
            <a:prstGeom prst="rect">
              <a:avLst/>
            </a:prstGeom>
            <a:solidFill>
              <a:srgbClr val="0155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a:t>
              </a:r>
              <a:endParaRPr sz="900" dirty="0">
                <a:solidFill>
                  <a:prstClr val="white"/>
                </a:solidFill>
              </a:endParaRPr>
            </a:p>
            <a:p>
              <a:pPr algn="ctr">
                <a:lnSpc>
                  <a:spcPct val="90000"/>
                </a:lnSpc>
                <a:defRPr/>
              </a:pPr>
              <a:r>
                <a:rPr lang="en-US" sz="900" dirty="0">
                  <a:solidFill>
                    <a:prstClr val="white"/>
                  </a:solidFill>
                </a:rPr>
                <a:t>85</a:t>
              </a:r>
              <a:endParaRPr sz="900" dirty="0">
                <a:solidFill>
                  <a:prstClr val="white"/>
                </a:solidFill>
              </a:endParaRPr>
            </a:p>
            <a:p>
              <a:pPr algn="ctr">
                <a:lnSpc>
                  <a:spcPct val="90000"/>
                </a:lnSpc>
                <a:defRPr/>
              </a:pPr>
              <a:r>
                <a:rPr lang="en-US" sz="900" dirty="0">
                  <a:solidFill>
                    <a:prstClr val="white"/>
                  </a:solidFill>
                </a:rPr>
                <a:t>159</a:t>
              </a:r>
              <a:endParaRPr sz="900" dirty="0">
                <a:solidFill>
                  <a:prstClr val="white"/>
                </a:solidFill>
              </a:endParaRPr>
            </a:p>
          </p:txBody>
        </p:sp>
        <p:sp>
          <p:nvSpPr>
            <p:cNvPr id="33" name="Rectangle 32"/>
            <p:cNvSpPr>
              <a:spLocks noChangeAspect="1"/>
            </p:cNvSpPr>
            <p:nvPr/>
          </p:nvSpPr>
          <p:spPr>
            <a:xfrm>
              <a:off x="-980241" y="2440331"/>
              <a:ext cx="594285" cy="593657"/>
            </a:xfrm>
            <a:prstGeom prst="rect">
              <a:avLst/>
            </a:prstGeom>
            <a:solidFill>
              <a:srgbClr val="0097DC"/>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0 </a:t>
              </a:r>
              <a:br>
                <a:rPr lang="en-US" sz="900" dirty="0">
                  <a:solidFill>
                    <a:prstClr val="white"/>
                  </a:solidFill>
                </a:rPr>
              </a:br>
              <a:r>
                <a:rPr lang="en-US" sz="900" dirty="0">
                  <a:solidFill>
                    <a:prstClr val="white"/>
                  </a:solidFill>
                </a:rPr>
                <a:t>151 220</a:t>
              </a:r>
              <a:endParaRPr sz="900" dirty="0">
                <a:solidFill>
                  <a:prstClr val="white"/>
                </a:solidFill>
              </a:endParaRPr>
            </a:p>
          </p:txBody>
        </p:sp>
        <p:sp>
          <p:nvSpPr>
            <p:cNvPr id="34" name="Rectangle 33"/>
            <p:cNvSpPr>
              <a:spLocks noChangeAspect="1"/>
            </p:cNvSpPr>
            <p:nvPr/>
          </p:nvSpPr>
          <p:spPr>
            <a:xfrm>
              <a:off x="-980241" y="3818124"/>
              <a:ext cx="594285" cy="593657"/>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165</a:t>
              </a:r>
              <a:br>
                <a:rPr lang="en-US" sz="900" dirty="0">
                  <a:solidFill>
                    <a:prstClr val="white"/>
                  </a:solidFill>
                </a:rPr>
              </a:br>
              <a:r>
                <a:rPr lang="en-US" sz="900" dirty="0">
                  <a:solidFill>
                    <a:prstClr val="white"/>
                  </a:solidFill>
                </a:rPr>
                <a:t>165</a:t>
              </a:r>
              <a:br>
                <a:rPr lang="en-US" sz="900" dirty="0">
                  <a:solidFill>
                    <a:prstClr val="white"/>
                  </a:solidFill>
                </a:rPr>
              </a:br>
              <a:r>
                <a:rPr lang="en-US" sz="900" dirty="0">
                  <a:solidFill>
                    <a:prstClr val="white"/>
                  </a:solidFill>
                </a:rPr>
                <a:t>165</a:t>
              </a:r>
              <a:endParaRPr sz="900" dirty="0">
                <a:solidFill>
                  <a:prstClr val="white"/>
                </a:solidFill>
              </a:endParaRPr>
            </a:p>
          </p:txBody>
        </p:sp>
        <p:sp>
          <p:nvSpPr>
            <p:cNvPr id="35" name="Rectangle 34"/>
            <p:cNvSpPr>
              <a:spLocks noChangeAspect="1"/>
            </p:cNvSpPr>
            <p:nvPr/>
          </p:nvSpPr>
          <p:spPr>
            <a:xfrm>
              <a:off x="-1667580" y="3129228"/>
              <a:ext cx="594284" cy="593657"/>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112</a:t>
              </a:r>
              <a:endParaRPr sz="900" dirty="0">
                <a:solidFill>
                  <a:prstClr val="white"/>
                </a:solidFill>
              </a:endParaRPr>
            </a:p>
            <a:p>
              <a:pPr algn="ctr">
                <a:lnSpc>
                  <a:spcPct val="90000"/>
                </a:lnSpc>
                <a:defRPr/>
              </a:pPr>
              <a:r>
                <a:rPr lang="en-US" sz="900" dirty="0">
                  <a:solidFill>
                    <a:prstClr val="white"/>
                  </a:solidFill>
                </a:rPr>
                <a:t>173</a:t>
              </a:r>
              <a:endParaRPr sz="900" dirty="0">
                <a:solidFill>
                  <a:prstClr val="white"/>
                </a:solidFill>
              </a:endParaRPr>
            </a:p>
            <a:p>
              <a:pPr algn="ctr">
                <a:lnSpc>
                  <a:spcPct val="90000"/>
                </a:lnSpc>
                <a:defRPr/>
              </a:pPr>
              <a:r>
                <a:rPr lang="en-US" sz="900" dirty="0">
                  <a:solidFill>
                    <a:prstClr val="white"/>
                  </a:solidFill>
                </a:rPr>
                <a:t>71</a:t>
              </a:r>
              <a:endParaRPr sz="900" dirty="0">
                <a:solidFill>
                  <a:prstClr val="white"/>
                </a:solidFill>
              </a:endParaRPr>
            </a:p>
          </p:txBody>
        </p:sp>
        <p:sp>
          <p:nvSpPr>
            <p:cNvPr id="36" name="Rectangle 35"/>
            <p:cNvSpPr>
              <a:spLocks noChangeAspect="1"/>
            </p:cNvSpPr>
            <p:nvPr/>
          </p:nvSpPr>
          <p:spPr>
            <a:xfrm>
              <a:off x="-980241" y="4507021"/>
              <a:ext cx="594285" cy="595244"/>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255</a:t>
              </a:r>
            </a:p>
            <a:p>
              <a:pPr algn="ctr">
                <a:lnSpc>
                  <a:spcPct val="90000"/>
                </a:lnSpc>
                <a:defRPr/>
              </a:pPr>
              <a:r>
                <a:rPr lang="en-US" sz="900" dirty="0">
                  <a:solidFill>
                    <a:prstClr val="white"/>
                  </a:solidFill>
                </a:rPr>
                <a:t>192</a:t>
              </a:r>
              <a:endParaRPr sz="900" dirty="0">
                <a:solidFill>
                  <a:prstClr val="white"/>
                </a:solidFill>
              </a:endParaRPr>
            </a:p>
          </p:txBody>
        </p:sp>
        <p:sp>
          <p:nvSpPr>
            <p:cNvPr id="37" name="Rectangle 36"/>
            <p:cNvSpPr>
              <a:spLocks noChangeAspect="1"/>
            </p:cNvSpPr>
            <p:nvPr/>
          </p:nvSpPr>
          <p:spPr>
            <a:xfrm>
              <a:off x="-980241" y="3129228"/>
              <a:ext cx="594285" cy="593657"/>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237</a:t>
              </a:r>
              <a:br>
                <a:rPr lang="en-US" sz="900" dirty="0">
                  <a:solidFill>
                    <a:prstClr val="white"/>
                  </a:solidFill>
                </a:rPr>
              </a:br>
              <a:r>
                <a:rPr lang="en-US" sz="900" dirty="0">
                  <a:solidFill>
                    <a:prstClr val="white"/>
                  </a:solidFill>
                </a:rPr>
                <a:t>125</a:t>
              </a:r>
              <a:endParaRPr sz="900" dirty="0">
                <a:solidFill>
                  <a:prstClr val="white"/>
                </a:solidFill>
              </a:endParaRPr>
            </a:p>
            <a:p>
              <a:pPr algn="ctr">
                <a:lnSpc>
                  <a:spcPct val="90000"/>
                </a:lnSpc>
                <a:defRPr/>
              </a:pPr>
              <a:r>
                <a:rPr lang="en-US" sz="900" dirty="0">
                  <a:solidFill>
                    <a:prstClr val="white"/>
                  </a:solidFill>
                </a:rPr>
                <a:t>4</a:t>
              </a:r>
              <a:r>
                <a:rPr sz="900" dirty="0">
                  <a:solidFill>
                    <a:prstClr val="white"/>
                  </a:solidFill>
                </a:rPr>
                <a:t>9</a:t>
              </a:r>
            </a:p>
          </p:txBody>
        </p:sp>
        <p:sp>
          <p:nvSpPr>
            <p:cNvPr id="38" name="Rectangle 37"/>
            <p:cNvSpPr>
              <a:spLocks noChangeAspect="1"/>
            </p:cNvSpPr>
            <p:nvPr/>
          </p:nvSpPr>
          <p:spPr>
            <a:xfrm>
              <a:off x="-1667580" y="3818124"/>
              <a:ext cx="594284" cy="593657"/>
            </a:xfrm>
            <a:prstGeom prst="rect">
              <a:avLst/>
            </a:prstGeom>
            <a:solidFill>
              <a:srgbClr val="9B362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prstClr val="white"/>
                  </a:solidFill>
                </a:rPr>
                <a:t>155</a:t>
              </a:r>
            </a:p>
            <a:p>
              <a:pPr algn="ctr">
                <a:lnSpc>
                  <a:spcPct val="90000"/>
                </a:lnSpc>
                <a:defRPr/>
              </a:pPr>
              <a:r>
                <a:rPr sz="900">
                  <a:solidFill>
                    <a:prstClr val="white"/>
                  </a:solidFill>
                </a:rPr>
                <a:t>54</a:t>
              </a:r>
            </a:p>
            <a:p>
              <a:pPr algn="ctr">
                <a:lnSpc>
                  <a:spcPct val="90000"/>
                </a:lnSpc>
                <a:defRPr/>
              </a:pPr>
              <a:r>
                <a:rPr sz="900">
                  <a:solidFill>
                    <a:prstClr val="white"/>
                  </a:solidFill>
                </a:rPr>
                <a:t>32</a:t>
              </a:r>
            </a:p>
          </p:txBody>
        </p:sp>
        <p:sp>
          <p:nvSpPr>
            <p:cNvPr id="39" name="TextBox 58"/>
            <p:cNvSpPr txBox="1"/>
            <p:nvPr/>
          </p:nvSpPr>
          <p:spPr>
            <a:xfrm>
              <a:off x="-1667580" y="218085"/>
              <a:ext cx="1281624" cy="492386"/>
            </a:xfrm>
            <a:prstGeom prst="rect">
              <a:avLst/>
            </a:prstGeom>
            <a:noFill/>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Text and</a:t>
              </a:r>
              <a:br>
                <a:rPr sz="900" dirty="0">
                  <a:solidFill>
                    <a:prstClr val="black"/>
                  </a:solidFill>
                </a:rPr>
              </a:br>
              <a:r>
                <a:rPr sz="900" dirty="0">
                  <a:solidFill>
                    <a:prstClr val="black"/>
                  </a:solidFill>
                </a:rPr>
                <a:t>backgrounds</a:t>
              </a:r>
            </a:p>
          </p:txBody>
        </p:sp>
        <p:sp>
          <p:nvSpPr>
            <p:cNvPr id="40" name="TextBox 59"/>
            <p:cNvSpPr txBox="1"/>
            <p:nvPr/>
          </p:nvSpPr>
          <p:spPr>
            <a:xfrm>
              <a:off x="-1667580" y="2124454"/>
              <a:ext cx="1281624" cy="307741"/>
            </a:xfrm>
            <a:prstGeom prst="rect">
              <a:avLst/>
            </a:prstGeom>
            <a:noFill/>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Accent colors</a:t>
              </a:r>
            </a:p>
          </p:txBody>
        </p:sp>
        <p:sp>
          <p:nvSpPr>
            <p:cNvPr id="41" name="TextBox 60"/>
            <p:cNvSpPr txBox="1"/>
            <p:nvPr/>
          </p:nvSpPr>
          <p:spPr>
            <a:xfrm>
              <a:off x="-1667580" y="5345125"/>
              <a:ext cx="1281624" cy="677031"/>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these chips will not appear in slide show view.</a:t>
              </a:r>
            </a:p>
          </p:txBody>
        </p:sp>
      </p:grpSp>
      <p:sp>
        <p:nvSpPr>
          <p:cNvPr id="13317"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CF4F2687-0756-4F34-B5CA-EB5F1B35FF18}" type="slidenum">
              <a:rPr lang="zh-CN" altLang="en-US" sz="1350" b="1" smtClean="0">
                <a:solidFill>
                  <a:srgbClr val="01559F"/>
                </a:solidFill>
                <a:latin typeface="微软雅黑 Light"/>
                <a:ea typeface="微软雅黑 Light"/>
                <a:cs typeface="微软雅黑 Light"/>
              </a:rPr>
              <a:pPr algn="ctr" defTabSz="685800" fontAlgn="base">
                <a:spcBef>
                  <a:spcPct val="0"/>
                </a:spcBef>
                <a:spcAft>
                  <a:spcPct val="0"/>
                </a:spcAft>
              </a:pPr>
              <a:t>‹#›</a:t>
            </a:fld>
            <a:r>
              <a:rPr lang="zh-CN" altLang="en-US" sz="1350" b="1">
                <a:solidFill>
                  <a:srgbClr val="01559F"/>
                </a:solidFill>
                <a:latin typeface="微软雅黑 Light"/>
                <a:ea typeface="微软雅黑 Light"/>
                <a:cs typeface="微软雅黑 Light"/>
              </a:rPr>
              <a:t> </a:t>
            </a:r>
          </a:p>
        </p:txBody>
      </p:sp>
    </p:spTree>
    <p:extLst>
      <p:ext uri="{BB962C8B-B14F-4D97-AF65-F5344CB8AC3E}">
        <p14:creationId xmlns:p14="http://schemas.microsoft.com/office/powerpoint/2010/main" val="3123976291"/>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 id="2147483797" r:id="rId19"/>
    <p:sldLayoutId id="2147483798" r:id="rId20"/>
    <p:sldLayoutId id="2147483799" r:id="rId21"/>
    <p:sldLayoutId id="2147483800" r:id="rId22"/>
    <p:sldLayoutId id="2147483801" r:id="rId23"/>
    <p:sldLayoutId id="2147483802" r:id="rId24"/>
    <p:sldLayoutId id="2147483803" r:id="rId25"/>
    <p:sldLayoutId id="2147483804" r:id="rId26"/>
    <p:sldLayoutId id="2147483805" r:id="rId27"/>
    <p:sldLayoutId id="2147483806" r:id="rId28"/>
  </p:sldLayoutIdLst>
  <p:transition>
    <p:fade/>
  </p:transition>
  <p:txStyles>
    <p:titleStyle>
      <a:lvl1pPr algn="ctr" rtl="0" eaLnBrk="0" fontAlgn="base" hangingPunct="0">
        <a:lnSpc>
          <a:spcPct val="90000"/>
        </a:lnSpc>
        <a:spcBef>
          <a:spcPct val="0"/>
        </a:spcBef>
        <a:spcAft>
          <a:spcPct val="0"/>
        </a:spcAft>
        <a:defRPr sz="2400" kern="1200">
          <a:solidFill>
            <a:srgbClr val="01559F"/>
          </a:solidFill>
          <a:latin typeface="微软雅黑" panose="020B0503020204020204" pitchFamily="34" charset="-122"/>
          <a:ea typeface="微软雅黑" panose="020B0503020204020204" pitchFamily="34" charset="-122"/>
          <a:cs typeface="+mj-cs"/>
        </a:defRPr>
      </a:lvl1pPr>
      <a:lvl2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2pPr>
      <a:lvl3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3pPr>
      <a:lvl4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4pPr>
      <a:lvl5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5pPr>
      <a:lvl6pPr marL="3429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6pPr>
      <a:lvl7pPr marL="6858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7pPr>
      <a:lvl8pPr marL="10287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8pPr>
      <a:lvl9pPr marL="13716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9pPr>
    </p:titleStyle>
    <p:bodyStyle>
      <a:lvl1pPr marL="257175" indent="-257175" algn="ctr" rtl="0" eaLnBrk="0" fontAlgn="base" hangingPunct="0">
        <a:lnSpc>
          <a:spcPct val="90000"/>
        </a:lnSpc>
        <a:spcBef>
          <a:spcPts val="750"/>
        </a:spcBef>
        <a:spcAft>
          <a:spcPct val="0"/>
        </a:spcAft>
        <a:buFont typeface="Arial" panose="020B0604020202020204" pitchFamily="34" charset="0"/>
        <a:defRPr sz="1500" kern="1200">
          <a:solidFill>
            <a:srgbClr val="595959"/>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338" name="Title Placeholder 10"/>
          <p:cNvSpPr>
            <a:spLocks noGrp="1"/>
          </p:cNvSpPr>
          <p:nvPr>
            <p:ph type="title"/>
          </p:nvPr>
        </p:nvSpPr>
        <p:spPr bwMode="auto">
          <a:xfrm>
            <a:off x="0" y="141685"/>
            <a:ext cx="91440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4339" name="Text Placeholder 11"/>
          <p:cNvSpPr>
            <a:spLocks noGrp="1"/>
          </p:cNvSpPr>
          <p:nvPr>
            <p:ph type="body" idx="1"/>
          </p:nvPr>
        </p:nvSpPr>
        <p:spPr bwMode="auto">
          <a:xfrm>
            <a:off x="628650" y="546498"/>
            <a:ext cx="7886700" cy="26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subtitle text style</a:t>
            </a:r>
          </a:p>
        </p:txBody>
      </p:sp>
      <p:grpSp>
        <p:nvGrpSpPr>
          <p:cNvPr id="14340" name="Group 26"/>
          <p:cNvGrpSpPr>
            <a:grpSpLocks/>
          </p:cNvGrpSpPr>
          <p:nvPr userDrawn="1"/>
        </p:nvGrpSpPr>
        <p:grpSpPr bwMode="auto">
          <a:xfrm>
            <a:off x="-1250950" y="163116"/>
            <a:ext cx="962025" cy="4353550"/>
            <a:chOff x="-1667580" y="218085"/>
            <a:chExt cx="1281624" cy="5804071"/>
          </a:xfrm>
        </p:grpSpPr>
        <p:sp>
          <p:nvSpPr>
            <p:cNvPr id="28" name="Rectangle 27"/>
            <p:cNvSpPr>
              <a:spLocks noChangeAspect="1"/>
            </p:cNvSpPr>
            <p:nvPr/>
          </p:nvSpPr>
          <p:spPr>
            <a:xfrm>
              <a:off x="-980241" y="706979"/>
              <a:ext cx="594285" cy="593657"/>
            </a:xfrm>
            <a:prstGeom prst="rect">
              <a:avLst/>
            </a:prstGeom>
            <a:solidFill>
              <a:srgbClr val="E6E6E6"/>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black"/>
                  </a:solidFill>
                </a:rPr>
                <a:t>230</a:t>
              </a:r>
              <a:br>
                <a:rPr lang="en-US" sz="900" dirty="0">
                  <a:solidFill>
                    <a:prstClr val="black"/>
                  </a:solidFill>
                </a:rPr>
              </a:br>
              <a:r>
                <a:rPr lang="en-US" sz="900" dirty="0">
                  <a:solidFill>
                    <a:prstClr val="black"/>
                  </a:solidFill>
                </a:rPr>
                <a:t>230</a:t>
              </a:r>
              <a:br>
                <a:rPr lang="en-US" sz="900" dirty="0">
                  <a:solidFill>
                    <a:prstClr val="black"/>
                  </a:solidFill>
                </a:rPr>
              </a:br>
              <a:r>
                <a:rPr lang="en-US" sz="900" dirty="0">
                  <a:solidFill>
                    <a:prstClr val="black"/>
                  </a:solidFill>
                </a:rPr>
                <a:t>230</a:t>
              </a:r>
              <a:endParaRPr sz="900" dirty="0">
                <a:solidFill>
                  <a:prstClr val="black"/>
                </a:solidFill>
              </a:endParaRPr>
            </a:p>
          </p:txBody>
        </p:sp>
        <p:sp>
          <p:nvSpPr>
            <p:cNvPr id="29" name="Rectangle 28"/>
            <p:cNvSpPr>
              <a:spLocks noChangeAspect="1"/>
            </p:cNvSpPr>
            <p:nvPr/>
          </p:nvSpPr>
          <p:spPr>
            <a:xfrm>
              <a:off x="-980241" y="1370478"/>
              <a:ext cx="594285" cy="593657"/>
            </a:xfrm>
            <a:prstGeom prst="rect">
              <a:avLst/>
            </a:prstGeom>
            <a:solidFill>
              <a:schemeClr val="tx1"/>
            </a:solidFill>
            <a:ln w="1270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srgbClr val="E7E6E6"/>
                  </a:solidFill>
                </a:rPr>
                <a:t>255</a:t>
              </a:r>
            </a:p>
            <a:p>
              <a:pPr algn="ctr">
                <a:lnSpc>
                  <a:spcPct val="90000"/>
                </a:lnSpc>
                <a:defRPr/>
              </a:pPr>
              <a:r>
                <a:rPr sz="900">
                  <a:solidFill>
                    <a:srgbClr val="E7E6E6"/>
                  </a:solidFill>
                </a:rPr>
                <a:t>255</a:t>
              </a:r>
            </a:p>
            <a:p>
              <a:pPr algn="ctr">
                <a:lnSpc>
                  <a:spcPct val="90000"/>
                </a:lnSpc>
                <a:defRPr/>
              </a:pPr>
              <a:r>
                <a:rPr sz="900">
                  <a:solidFill>
                    <a:srgbClr val="E7E6E6"/>
                  </a:solidFill>
                </a:rPr>
                <a:t>255</a:t>
              </a:r>
            </a:p>
          </p:txBody>
        </p:sp>
        <p:sp>
          <p:nvSpPr>
            <p:cNvPr id="30" name="Rectangle 29"/>
            <p:cNvSpPr>
              <a:spLocks noChangeAspect="1"/>
            </p:cNvSpPr>
            <p:nvPr/>
          </p:nvSpPr>
          <p:spPr>
            <a:xfrm>
              <a:off x="-1667580" y="1370478"/>
              <a:ext cx="594284" cy="593657"/>
            </a:xfrm>
            <a:prstGeom prst="rect">
              <a:avLst/>
            </a:prstGeom>
            <a:solidFill>
              <a:schemeClr val="tx2"/>
            </a:solidFill>
            <a:ln w="3175">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srgbClr val="E7E6E6"/>
                  </a:solidFill>
                </a:rPr>
                <a:t>68</a:t>
              </a:r>
              <a:br>
                <a:rPr lang="en-US" sz="900" dirty="0">
                  <a:solidFill>
                    <a:srgbClr val="E7E6E6"/>
                  </a:solidFill>
                </a:rPr>
              </a:br>
              <a:r>
                <a:rPr lang="en-US" sz="900" dirty="0">
                  <a:solidFill>
                    <a:srgbClr val="E7E6E6"/>
                  </a:solidFill>
                </a:rPr>
                <a:t>84</a:t>
              </a:r>
            </a:p>
            <a:p>
              <a:pPr algn="ctr">
                <a:lnSpc>
                  <a:spcPct val="90000"/>
                </a:lnSpc>
                <a:defRPr/>
              </a:pPr>
              <a:r>
                <a:rPr lang="en-US" sz="900" dirty="0">
                  <a:solidFill>
                    <a:srgbClr val="E7E6E6"/>
                  </a:solidFill>
                </a:rPr>
                <a:t>106</a:t>
              </a:r>
              <a:endParaRPr sz="900" dirty="0">
                <a:solidFill>
                  <a:srgbClr val="E7E6E6"/>
                </a:solidFill>
              </a:endParaRPr>
            </a:p>
          </p:txBody>
        </p:sp>
        <p:sp>
          <p:nvSpPr>
            <p:cNvPr id="31" name="Rectangle 30"/>
            <p:cNvSpPr>
              <a:spLocks noChangeAspect="1"/>
            </p:cNvSpPr>
            <p:nvPr/>
          </p:nvSpPr>
          <p:spPr>
            <a:xfrm>
              <a:off x="-1667580" y="706979"/>
              <a:ext cx="594284" cy="59365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prstClr val="white"/>
                  </a:solidFill>
                </a:rPr>
                <a:t>0</a:t>
              </a:r>
            </a:p>
            <a:p>
              <a:pPr algn="ctr">
                <a:lnSpc>
                  <a:spcPct val="90000"/>
                </a:lnSpc>
                <a:defRPr/>
              </a:pPr>
              <a:r>
                <a:rPr sz="900">
                  <a:solidFill>
                    <a:prstClr val="white"/>
                  </a:solidFill>
                </a:rPr>
                <a:t>0</a:t>
              </a:r>
            </a:p>
            <a:p>
              <a:pPr algn="ctr">
                <a:lnSpc>
                  <a:spcPct val="90000"/>
                </a:lnSpc>
                <a:defRPr/>
              </a:pPr>
              <a:r>
                <a:rPr sz="900">
                  <a:solidFill>
                    <a:prstClr val="white"/>
                  </a:solidFill>
                </a:rPr>
                <a:t>0</a:t>
              </a:r>
            </a:p>
          </p:txBody>
        </p:sp>
        <p:sp>
          <p:nvSpPr>
            <p:cNvPr id="32" name="Rectangle 31"/>
            <p:cNvSpPr>
              <a:spLocks noChangeAspect="1"/>
            </p:cNvSpPr>
            <p:nvPr/>
          </p:nvSpPr>
          <p:spPr>
            <a:xfrm>
              <a:off x="-1667580" y="2440331"/>
              <a:ext cx="594284" cy="593657"/>
            </a:xfrm>
            <a:prstGeom prst="rect">
              <a:avLst/>
            </a:prstGeom>
            <a:solidFill>
              <a:srgbClr val="0155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a:t>
              </a:r>
              <a:endParaRPr sz="900" dirty="0">
                <a:solidFill>
                  <a:prstClr val="white"/>
                </a:solidFill>
              </a:endParaRPr>
            </a:p>
            <a:p>
              <a:pPr algn="ctr">
                <a:lnSpc>
                  <a:spcPct val="90000"/>
                </a:lnSpc>
                <a:defRPr/>
              </a:pPr>
              <a:r>
                <a:rPr lang="en-US" sz="900" dirty="0">
                  <a:solidFill>
                    <a:prstClr val="white"/>
                  </a:solidFill>
                </a:rPr>
                <a:t>85</a:t>
              </a:r>
              <a:endParaRPr sz="900" dirty="0">
                <a:solidFill>
                  <a:prstClr val="white"/>
                </a:solidFill>
              </a:endParaRPr>
            </a:p>
            <a:p>
              <a:pPr algn="ctr">
                <a:lnSpc>
                  <a:spcPct val="90000"/>
                </a:lnSpc>
                <a:defRPr/>
              </a:pPr>
              <a:r>
                <a:rPr lang="en-US" sz="900" dirty="0">
                  <a:solidFill>
                    <a:prstClr val="white"/>
                  </a:solidFill>
                </a:rPr>
                <a:t>159</a:t>
              </a:r>
              <a:endParaRPr sz="900" dirty="0">
                <a:solidFill>
                  <a:prstClr val="white"/>
                </a:solidFill>
              </a:endParaRPr>
            </a:p>
          </p:txBody>
        </p:sp>
        <p:sp>
          <p:nvSpPr>
            <p:cNvPr id="33" name="Rectangle 32"/>
            <p:cNvSpPr>
              <a:spLocks noChangeAspect="1"/>
            </p:cNvSpPr>
            <p:nvPr/>
          </p:nvSpPr>
          <p:spPr>
            <a:xfrm>
              <a:off x="-980241" y="2440331"/>
              <a:ext cx="594285" cy="593657"/>
            </a:xfrm>
            <a:prstGeom prst="rect">
              <a:avLst/>
            </a:prstGeom>
            <a:solidFill>
              <a:srgbClr val="0097DC"/>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0 </a:t>
              </a:r>
              <a:br>
                <a:rPr lang="en-US" sz="900" dirty="0">
                  <a:solidFill>
                    <a:prstClr val="white"/>
                  </a:solidFill>
                </a:rPr>
              </a:br>
              <a:r>
                <a:rPr lang="en-US" sz="900" dirty="0">
                  <a:solidFill>
                    <a:prstClr val="white"/>
                  </a:solidFill>
                </a:rPr>
                <a:t>151 220</a:t>
              </a:r>
              <a:endParaRPr sz="900" dirty="0">
                <a:solidFill>
                  <a:prstClr val="white"/>
                </a:solidFill>
              </a:endParaRPr>
            </a:p>
          </p:txBody>
        </p:sp>
        <p:sp>
          <p:nvSpPr>
            <p:cNvPr id="34" name="Rectangle 33"/>
            <p:cNvSpPr>
              <a:spLocks noChangeAspect="1"/>
            </p:cNvSpPr>
            <p:nvPr/>
          </p:nvSpPr>
          <p:spPr>
            <a:xfrm>
              <a:off x="-980241" y="3818124"/>
              <a:ext cx="594285" cy="593657"/>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165</a:t>
              </a:r>
              <a:br>
                <a:rPr lang="en-US" sz="900" dirty="0">
                  <a:solidFill>
                    <a:prstClr val="white"/>
                  </a:solidFill>
                </a:rPr>
              </a:br>
              <a:r>
                <a:rPr lang="en-US" sz="900" dirty="0">
                  <a:solidFill>
                    <a:prstClr val="white"/>
                  </a:solidFill>
                </a:rPr>
                <a:t>165</a:t>
              </a:r>
              <a:br>
                <a:rPr lang="en-US" sz="900" dirty="0">
                  <a:solidFill>
                    <a:prstClr val="white"/>
                  </a:solidFill>
                </a:rPr>
              </a:br>
              <a:r>
                <a:rPr lang="en-US" sz="900" dirty="0">
                  <a:solidFill>
                    <a:prstClr val="white"/>
                  </a:solidFill>
                </a:rPr>
                <a:t>165</a:t>
              </a:r>
              <a:endParaRPr sz="900" dirty="0">
                <a:solidFill>
                  <a:prstClr val="white"/>
                </a:solidFill>
              </a:endParaRPr>
            </a:p>
          </p:txBody>
        </p:sp>
        <p:sp>
          <p:nvSpPr>
            <p:cNvPr id="35" name="Rectangle 34"/>
            <p:cNvSpPr>
              <a:spLocks noChangeAspect="1"/>
            </p:cNvSpPr>
            <p:nvPr/>
          </p:nvSpPr>
          <p:spPr>
            <a:xfrm>
              <a:off x="-1667580" y="3129228"/>
              <a:ext cx="594284" cy="593657"/>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112</a:t>
              </a:r>
              <a:endParaRPr sz="900" dirty="0">
                <a:solidFill>
                  <a:prstClr val="white"/>
                </a:solidFill>
              </a:endParaRPr>
            </a:p>
            <a:p>
              <a:pPr algn="ctr">
                <a:lnSpc>
                  <a:spcPct val="90000"/>
                </a:lnSpc>
                <a:defRPr/>
              </a:pPr>
              <a:r>
                <a:rPr lang="en-US" sz="900" dirty="0">
                  <a:solidFill>
                    <a:prstClr val="white"/>
                  </a:solidFill>
                </a:rPr>
                <a:t>173</a:t>
              </a:r>
              <a:endParaRPr sz="900" dirty="0">
                <a:solidFill>
                  <a:prstClr val="white"/>
                </a:solidFill>
              </a:endParaRPr>
            </a:p>
            <a:p>
              <a:pPr algn="ctr">
                <a:lnSpc>
                  <a:spcPct val="90000"/>
                </a:lnSpc>
                <a:defRPr/>
              </a:pPr>
              <a:r>
                <a:rPr lang="en-US" sz="900" dirty="0">
                  <a:solidFill>
                    <a:prstClr val="white"/>
                  </a:solidFill>
                </a:rPr>
                <a:t>71</a:t>
              </a:r>
              <a:endParaRPr sz="900" dirty="0">
                <a:solidFill>
                  <a:prstClr val="white"/>
                </a:solidFill>
              </a:endParaRPr>
            </a:p>
          </p:txBody>
        </p:sp>
        <p:sp>
          <p:nvSpPr>
            <p:cNvPr id="36" name="Rectangle 35"/>
            <p:cNvSpPr>
              <a:spLocks noChangeAspect="1"/>
            </p:cNvSpPr>
            <p:nvPr/>
          </p:nvSpPr>
          <p:spPr>
            <a:xfrm>
              <a:off x="-980241" y="4507021"/>
              <a:ext cx="594285" cy="595244"/>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255</a:t>
              </a:r>
            </a:p>
            <a:p>
              <a:pPr algn="ctr">
                <a:lnSpc>
                  <a:spcPct val="90000"/>
                </a:lnSpc>
                <a:defRPr/>
              </a:pPr>
              <a:r>
                <a:rPr lang="en-US" sz="900" dirty="0">
                  <a:solidFill>
                    <a:prstClr val="white"/>
                  </a:solidFill>
                </a:rPr>
                <a:t>192</a:t>
              </a:r>
              <a:endParaRPr sz="900" dirty="0">
                <a:solidFill>
                  <a:prstClr val="white"/>
                </a:solidFill>
              </a:endParaRPr>
            </a:p>
          </p:txBody>
        </p:sp>
        <p:sp>
          <p:nvSpPr>
            <p:cNvPr id="37" name="Rectangle 36"/>
            <p:cNvSpPr>
              <a:spLocks noChangeAspect="1"/>
            </p:cNvSpPr>
            <p:nvPr/>
          </p:nvSpPr>
          <p:spPr>
            <a:xfrm>
              <a:off x="-980241" y="3129228"/>
              <a:ext cx="594285" cy="593657"/>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237</a:t>
              </a:r>
              <a:br>
                <a:rPr lang="en-US" sz="900" dirty="0">
                  <a:solidFill>
                    <a:prstClr val="white"/>
                  </a:solidFill>
                </a:rPr>
              </a:br>
              <a:r>
                <a:rPr lang="en-US" sz="900" dirty="0">
                  <a:solidFill>
                    <a:prstClr val="white"/>
                  </a:solidFill>
                </a:rPr>
                <a:t>125</a:t>
              </a:r>
              <a:endParaRPr sz="900" dirty="0">
                <a:solidFill>
                  <a:prstClr val="white"/>
                </a:solidFill>
              </a:endParaRPr>
            </a:p>
            <a:p>
              <a:pPr algn="ctr">
                <a:lnSpc>
                  <a:spcPct val="90000"/>
                </a:lnSpc>
                <a:defRPr/>
              </a:pPr>
              <a:r>
                <a:rPr lang="en-US" sz="900" dirty="0">
                  <a:solidFill>
                    <a:prstClr val="white"/>
                  </a:solidFill>
                </a:rPr>
                <a:t>4</a:t>
              </a:r>
              <a:r>
                <a:rPr sz="900" dirty="0">
                  <a:solidFill>
                    <a:prstClr val="white"/>
                  </a:solidFill>
                </a:rPr>
                <a:t>9</a:t>
              </a:r>
            </a:p>
          </p:txBody>
        </p:sp>
        <p:sp>
          <p:nvSpPr>
            <p:cNvPr id="38" name="Rectangle 37"/>
            <p:cNvSpPr>
              <a:spLocks noChangeAspect="1"/>
            </p:cNvSpPr>
            <p:nvPr/>
          </p:nvSpPr>
          <p:spPr>
            <a:xfrm>
              <a:off x="-1667580" y="3818124"/>
              <a:ext cx="594284" cy="593657"/>
            </a:xfrm>
            <a:prstGeom prst="rect">
              <a:avLst/>
            </a:prstGeom>
            <a:solidFill>
              <a:srgbClr val="9B362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prstClr val="white"/>
                  </a:solidFill>
                </a:rPr>
                <a:t>155</a:t>
              </a:r>
            </a:p>
            <a:p>
              <a:pPr algn="ctr">
                <a:lnSpc>
                  <a:spcPct val="90000"/>
                </a:lnSpc>
                <a:defRPr/>
              </a:pPr>
              <a:r>
                <a:rPr sz="900">
                  <a:solidFill>
                    <a:prstClr val="white"/>
                  </a:solidFill>
                </a:rPr>
                <a:t>54</a:t>
              </a:r>
            </a:p>
            <a:p>
              <a:pPr algn="ctr">
                <a:lnSpc>
                  <a:spcPct val="90000"/>
                </a:lnSpc>
                <a:defRPr/>
              </a:pPr>
              <a:r>
                <a:rPr sz="900">
                  <a:solidFill>
                    <a:prstClr val="white"/>
                  </a:solidFill>
                </a:rPr>
                <a:t>32</a:t>
              </a:r>
            </a:p>
          </p:txBody>
        </p:sp>
        <p:sp>
          <p:nvSpPr>
            <p:cNvPr id="39" name="TextBox 58"/>
            <p:cNvSpPr txBox="1"/>
            <p:nvPr/>
          </p:nvSpPr>
          <p:spPr>
            <a:xfrm>
              <a:off x="-1667580" y="218085"/>
              <a:ext cx="1281624" cy="492386"/>
            </a:xfrm>
            <a:prstGeom prst="rect">
              <a:avLst/>
            </a:prstGeom>
            <a:noFill/>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Text and</a:t>
              </a:r>
              <a:br>
                <a:rPr sz="900" dirty="0">
                  <a:solidFill>
                    <a:prstClr val="black"/>
                  </a:solidFill>
                </a:rPr>
              </a:br>
              <a:r>
                <a:rPr sz="900" dirty="0">
                  <a:solidFill>
                    <a:prstClr val="black"/>
                  </a:solidFill>
                </a:rPr>
                <a:t>backgrounds</a:t>
              </a:r>
            </a:p>
          </p:txBody>
        </p:sp>
        <p:sp>
          <p:nvSpPr>
            <p:cNvPr id="40" name="TextBox 59"/>
            <p:cNvSpPr txBox="1"/>
            <p:nvPr/>
          </p:nvSpPr>
          <p:spPr>
            <a:xfrm>
              <a:off x="-1667580" y="2124454"/>
              <a:ext cx="1281624" cy="307741"/>
            </a:xfrm>
            <a:prstGeom prst="rect">
              <a:avLst/>
            </a:prstGeom>
            <a:noFill/>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Accent colors</a:t>
              </a:r>
            </a:p>
          </p:txBody>
        </p:sp>
        <p:sp>
          <p:nvSpPr>
            <p:cNvPr id="41" name="TextBox 60"/>
            <p:cNvSpPr txBox="1"/>
            <p:nvPr/>
          </p:nvSpPr>
          <p:spPr>
            <a:xfrm>
              <a:off x="-1667580" y="5345125"/>
              <a:ext cx="1281624" cy="677031"/>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these chips will not appear in slide show view.</a:t>
              </a:r>
            </a:p>
          </p:txBody>
        </p:sp>
      </p:grpSp>
      <p:sp>
        <p:nvSpPr>
          <p:cNvPr id="14341"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9734CE08-3C42-4D18-81B9-53318C66CC08}" type="slidenum">
              <a:rPr lang="zh-CN" altLang="en-US" sz="1350" b="1" smtClean="0">
                <a:solidFill>
                  <a:srgbClr val="01559F"/>
                </a:solidFill>
                <a:latin typeface="微软雅黑 Light"/>
                <a:ea typeface="微软雅黑 Light"/>
                <a:cs typeface="微软雅黑 Light"/>
              </a:rPr>
              <a:pPr algn="ctr" defTabSz="685800" fontAlgn="base">
                <a:spcBef>
                  <a:spcPct val="0"/>
                </a:spcBef>
                <a:spcAft>
                  <a:spcPct val="0"/>
                </a:spcAft>
              </a:pPr>
              <a:t>‹#›</a:t>
            </a:fld>
            <a:r>
              <a:rPr lang="zh-CN" altLang="en-US" sz="1350" b="1">
                <a:solidFill>
                  <a:srgbClr val="01559F"/>
                </a:solidFill>
                <a:latin typeface="微软雅黑 Light"/>
                <a:ea typeface="微软雅黑 Light"/>
                <a:cs typeface="微软雅黑 Light"/>
              </a:rPr>
              <a:t> </a:t>
            </a:r>
          </a:p>
        </p:txBody>
      </p:sp>
    </p:spTree>
    <p:extLst>
      <p:ext uri="{BB962C8B-B14F-4D97-AF65-F5344CB8AC3E}">
        <p14:creationId xmlns:p14="http://schemas.microsoft.com/office/powerpoint/2010/main" val="366589866"/>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 id="2147483819" r:id="rId12"/>
    <p:sldLayoutId id="2147483820" r:id="rId13"/>
    <p:sldLayoutId id="2147483821" r:id="rId14"/>
    <p:sldLayoutId id="2147483822" r:id="rId15"/>
    <p:sldLayoutId id="2147483823" r:id="rId16"/>
    <p:sldLayoutId id="2147483824" r:id="rId17"/>
    <p:sldLayoutId id="2147483825" r:id="rId18"/>
    <p:sldLayoutId id="2147483826" r:id="rId19"/>
    <p:sldLayoutId id="2147483827" r:id="rId20"/>
    <p:sldLayoutId id="2147483828" r:id="rId21"/>
    <p:sldLayoutId id="2147483829" r:id="rId22"/>
    <p:sldLayoutId id="2147483830" r:id="rId23"/>
    <p:sldLayoutId id="2147483831" r:id="rId24"/>
    <p:sldLayoutId id="2147483832" r:id="rId25"/>
    <p:sldLayoutId id="2147483833" r:id="rId26"/>
    <p:sldLayoutId id="2147483834" r:id="rId27"/>
    <p:sldLayoutId id="2147483835" r:id="rId28"/>
  </p:sldLayoutIdLst>
  <p:transition>
    <p:fade/>
  </p:transition>
  <p:txStyles>
    <p:titleStyle>
      <a:lvl1pPr algn="ctr" rtl="0" eaLnBrk="0" fontAlgn="base" hangingPunct="0">
        <a:lnSpc>
          <a:spcPct val="90000"/>
        </a:lnSpc>
        <a:spcBef>
          <a:spcPct val="0"/>
        </a:spcBef>
        <a:spcAft>
          <a:spcPct val="0"/>
        </a:spcAft>
        <a:defRPr sz="2400" kern="1200">
          <a:solidFill>
            <a:srgbClr val="01559F"/>
          </a:solidFill>
          <a:latin typeface="微软雅黑" panose="020B0503020204020204" pitchFamily="34" charset="-122"/>
          <a:ea typeface="微软雅黑" panose="020B0503020204020204" pitchFamily="34" charset="-122"/>
          <a:cs typeface="+mj-cs"/>
        </a:defRPr>
      </a:lvl1pPr>
      <a:lvl2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2pPr>
      <a:lvl3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3pPr>
      <a:lvl4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4pPr>
      <a:lvl5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5pPr>
      <a:lvl6pPr marL="3429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6pPr>
      <a:lvl7pPr marL="6858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7pPr>
      <a:lvl8pPr marL="10287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8pPr>
      <a:lvl9pPr marL="13716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9pPr>
    </p:titleStyle>
    <p:bodyStyle>
      <a:lvl1pPr marL="257175" indent="-257175" algn="ctr" rtl="0" eaLnBrk="0" fontAlgn="base" hangingPunct="0">
        <a:lnSpc>
          <a:spcPct val="90000"/>
        </a:lnSpc>
        <a:spcBef>
          <a:spcPts val="750"/>
        </a:spcBef>
        <a:spcAft>
          <a:spcPct val="0"/>
        </a:spcAft>
        <a:buFont typeface="Arial" panose="020B0604020202020204" pitchFamily="34" charset="0"/>
        <a:defRPr sz="1500" kern="1200">
          <a:solidFill>
            <a:srgbClr val="595959"/>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266" name="Title Placeholder 10"/>
          <p:cNvSpPr>
            <a:spLocks noGrp="1"/>
          </p:cNvSpPr>
          <p:nvPr>
            <p:ph type="title"/>
          </p:nvPr>
        </p:nvSpPr>
        <p:spPr bwMode="auto">
          <a:xfrm>
            <a:off x="0" y="141685"/>
            <a:ext cx="91440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1267" name="Text Placeholder 11"/>
          <p:cNvSpPr>
            <a:spLocks noGrp="1"/>
          </p:cNvSpPr>
          <p:nvPr>
            <p:ph type="body" idx="1"/>
          </p:nvPr>
        </p:nvSpPr>
        <p:spPr bwMode="auto">
          <a:xfrm>
            <a:off x="628650" y="546498"/>
            <a:ext cx="7886700" cy="26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subtitle text style</a:t>
            </a:r>
          </a:p>
        </p:txBody>
      </p:sp>
      <p:grpSp>
        <p:nvGrpSpPr>
          <p:cNvPr id="11268" name="Group 26"/>
          <p:cNvGrpSpPr>
            <a:grpSpLocks/>
          </p:cNvGrpSpPr>
          <p:nvPr userDrawn="1"/>
        </p:nvGrpSpPr>
        <p:grpSpPr bwMode="auto">
          <a:xfrm>
            <a:off x="-1250950" y="163116"/>
            <a:ext cx="962025" cy="4353550"/>
            <a:chOff x="-1667580" y="218085"/>
            <a:chExt cx="1281624" cy="5804071"/>
          </a:xfrm>
        </p:grpSpPr>
        <p:sp>
          <p:nvSpPr>
            <p:cNvPr id="28" name="Rectangle 27"/>
            <p:cNvSpPr>
              <a:spLocks noChangeAspect="1"/>
            </p:cNvSpPr>
            <p:nvPr/>
          </p:nvSpPr>
          <p:spPr>
            <a:xfrm>
              <a:off x="-980241" y="706979"/>
              <a:ext cx="594285" cy="593657"/>
            </a:xfrm>
            <a:prstGeom prst="rect">
              <a:avLst/>
            </a:prstGeom>
            <a:solidFill>
              <a:srgbClr val="E6E6E6"/>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black"/>
                  </a:solidFill>
                </a:rPr>
                <a:t>230</a:t>
              </a:r>
              <a:br>
                <a:rPr lang="en-US" sz="900" dirty="0">
                  <a:solidFill>
                    <a:prstClr val="black"/>
                  </a:solidFill>
                </a:rPr>
              </a:br>
              <a:r>
                <a:rPr lang="en-US" sz="900" dirty="0">
                  <a:solidFill>
                    <a:prstClr val="black"/>
                  </a:solidFill>
                </a:rPr>
                <a:t>230</a:t>
              </a:r>
              <a:br>
                <a:rPr lang="en-US" sz="900" dirty="0">
                  <a:solidFill>
                    <a:prstClr val="black"/>
                  </a:solidFill>
                </a:rPr>
              </a:br>
              <a:r>
                <a:rPr lang="en-US" sz="900" dirty="0">
                  <a:solidFill>
                    <a:prstClr val="black"/>
                  </a:solidFill>
                </a:rPr>
                <a:t>230</a:t>
              </a:r>
              <a:endParaRPr sz="900" dirty="0">
                <a:solidFill>
                  <a:prstClr val="black"/>
                </a:solidFill>
              </a:endParaRPr>
            </a:p>
          </p:txBody>
        </p:sp>
        <p:sp>
          <p:nvSpPr>
            <p:cNvPr id="29" name="Rectangle 28"/>
            <p:cNvSpPr>
              <a:spLocks noChangeAspect="1"/>
            </p:cNvSpPr>
            <p:nvPr/>
          </p:nvSpPr>
          <p:spPr>
            <a:xfrm>
              <a:off x="-980241" y="1370478"/>
              <a:ext cx="594285" cy="593657"/>
            </a:xfrm>
            <a:prstGeom prst="rect">
              <a:avLst/>
            </a:prstGeom>
            <a:solidFill>
              <a:schemeClr val="tx1"/>
            </a:solidFill>
            <a:ln w="12700">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srgbClr val="E7E6E6"/>
                  </a:solidFill>
                </a:rPr>
                <a:t>255</a:t>
              </a:r>
            </a:p>
            <a:p>
              <a:pPr algn="ctr">
                <a:lnSpc>
                  <a:spcPct val="90000"/>
                </a:lnSpc>
                <a:defRPr/>
              </a:pPr>
              <a:r>
                <a:rPr sz="900">
                  <a:solidFill>
                    <a:srgbClr val="E7E6E6"/>
                  </a:solidFill>
                </a:rPr>
                <a:t>255</a:t>
              </a:r>
            </a:p>
            <a:p>
              <a:pPr algn="ctr">
                <a:lnSpc>
                  <a:spcPct val="90000"/>
                </a:lnSpc>
                <a:defRPr/>
              </a:pPr>
              <a:r>
                <a:rPr sz="900">
                  <a:solidFill>
                    <a:srgbClr val="E7E6E6"/>
                  </a:solidFill>
                </a:rPr>
                <a:t>255</a:t>
              </a:r>
            </a:p>
          </p:txBody>
        </p:sp>
        <p:sp>
          <p:nvSpPr>
            <p:cNvPr id="30" name="Rectangle 29"/>
            <p:cNvSpPr>
              <a:spLocks noChangeAspect="1"/>
            </p:cNvSpPr>
            <p:nvPr/>
          </p:nvSpPr>
          <p:spPr>
            <a:xfrm>
              <a:off x="-1667580" y="1370478"/>
              <a:ext cx="594284" cy="593657"/>
            </a:xfrm>
            <a:prstGeom prst="rect">
              <a:avLst/>
            </a:prstGeom>
            <a:solidFill>
              <a:schemeClr val="tx2"/>
            </a:solidFill>
            <a:ln w="3175">
              <a:solidFill>
                <a:schemeClr val="tx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srgbClr val="E7E6E6"/>
                  </a:solidFill>
                </a:rPr>
                <a:t>68</a:t>
              </a:r>
              <a:br>
                <a:rPr lang="en-US" sz="900" dirty="0">
                  <a:solidFill>
                    <a:srgbClr val="E7E6E6"/>
                  </a:solidFill>
                </a:rPr>
              </a:br>
              <a:r>
                <a:rPr lang="en-US" sz="900" dirty="0">
                  <a:solidFill>
                    <a:srgbClr val="E7E6E6"/>
                  </a:solidFill>
                </a:rPr>
                <a:t>84</a:t>
              </a:r>
            </a:p>
            <a:p>
              <a:pPr algn="ctr">
                <a:lnSpc>
                  <a:spcPct val="90000"/>
                </a:lnSpc>
                <a:defRPr/>
              </a:pPr>
              <a:r>
                <a:rPr lang="en-US" sz="900" dirty="0">
                  <a:solidFill>
                    <a:srgbClr val="E7E6E6"/>
                  </a:solidFill>
                </a:rPr>
                <a:t>106</a:t>
              </a:r>
              <a:endParaRPr sz="900" dirty="0">
                <a:solidFill>
                  <a:srgbClr val="E7E6E6"/>
                </a:solidFill>
              </a:endParaRPr>
            </a:p>
          </p:txBody>
        </p:sp>
        <p:sp>
          <p:nvSpPr>
            <p:cNvPr id="31" name="Rectangle 30"/>
            <p:cNvSpPr>
              <a:spLocks noChangeAspect="1"/>
            </p:cNvSpPr>
            <p:nvPr/>
          </p:nvSpPr>
          <p:spPr>
            <a:xfrm>
              <a:off x="-1667580" y="706979"/>
              <a:ext cx="594284" cy="593657"/>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prstClr val="white"/>
                  </a:solidFill>
                </a:rPr>
                <a:t>0</a:t>
              </a:r>
            </a:p>
            <a:p>
              <a:pPr algn="ctr">
                <a:lnSpc>
                  <a:spcPct val="90000"/>
                </a:lnSpc>
                <a:defRPr/>
              </a:pPr>
              <a:r>
                <a:rPr sz="900">
                  <a:solidFill>
                    <a:prstClr val="white"/>
                  </a:solidFill>
                </a:rPr>
                <a:t>0</a:t>
              </a:r>
            </a:p>
            <a:p>
              <a:pPr algn="ctr">
                <a:lnSpc>
                  <a:spcPct val="90000"/>
                </a:lnSpc>
                <a:defRPr/>
              </a:pPr>
              <a:r>
                <a:rPr sz="900">
                  <a:solidFill>
                    <a:prstClr val="white"/>
                  </a:solidFill>
                </a:rPr>
                <a:t>0</a:t>
              </a:r>
            </a:p>
          </p:txBody>
        </p:sp>
        <p:sp>
          <p:nvSpPr>
            <p:cNvPr id="32" name="Rectangle 31"/>
            <p:cNvSpPr>
              <a:spLocks noChangeAspect="1"/>
            </p:cNvSpPr>
            <p:nvPr/>
          </p:nvSpPr>
          <p:spPr>
            <a:xfrm>
              <a:off x="-1667580" y="2440331"/>
              <a:ext cx="594284" cy="593657"/>
            </a:xfrm>
            <a:prstGeom prst="rect">
              <a:avLst/>
            </a:prstGeom>
            <a:solidFill>
              <a:srgbClr val="01559F"/>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a:t>
              </a:r>
              <a:endParaRPr sz="900" dirty="0">
                <a:solidFill>
                  <a:prstClr val="white"/>
                </a:solidFill>
              </a:endParaRPr>
            </a:p>
            <a:p>
              <a:pPr algn="ctr">
                <a:lnSpc>
                  <a:spcPct val="90000"/>
                </a:lnSpc>
                <a:defRPr/>
              </a:pPr>
              <a:r>
                <a:rPr lang="en-US" sz="900" dirty="0">
                  <a:solidFill>
                    <a:prstClr val="white"/>
                  </a:solidFill>
                </a:rPr>
                <a:t>85</a:t>
              </a:r>
              <a:endParaRPr sz="900" dirty="0">
                <a:solidFill>
                  <a:prstClr val="white"/>
                </a:solidFill>
              </a:endParaRPr>
            </a:p>
            <a:p>
              <a:pPr algn="ctr">
                <a:lnSpc>
                  <a:spcPct val="90000"/>
                </a:lnSpc>
                <a:defRPr/>
              </a:pPr>
              <a:r>
                <a:rPr lang="en-US" sz="900" dirty="0">
                  <a:solidFill>
                    <a:prstClr val="white"/>
                  </a:solidFill>
                </a:rPr>
                <a:t>159</a:t>
              </a:r>
              <a:endParaRPr sz="900" dirty="0">
                <a:solidFill>
                  <a:prstClr val="white"/>
                </a:solidFill>
              </a:endParaRPr>
            </a:p>
          </p:txBody>
        </p:sp>
        <p:sp>
          <p:nvSpPr>
            <p:cNvPr id="33" name="Rectangle 32"/>
            <p:cNvSpPr>
              <a:spLocks noChangeAspect="1"/>
            </p:cNvSpPr>
            <p:nvPr/>
          </p:nvSpPr>
          <p:spPr>
            <a:xfrm>
              <a:off x="-980241" y="2440331"/>
              <a:ext cx="594285" cy="593657"/>
            </a:xfrm>
            <a:prstGeom prst="rect">
              <a:avLst/>
            </a:prstGeom>
            <a:solidFill>
              <a:srgbClr val="0097DC"/>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0 </a:t>
              </a:r>
              <a:br>
                <a:rPr lang="en-US" sz="900" dirty="0">
                  <a:solidFill>
                    <a:prstClr val="white"/>
                  </a:solidFill>
                </a:rPr>
              </a:br>
              <a:r>
                <a:rPr lang="en-US" sz="900" dirty="0">
                  <a:solidFill>
                    <a:prstClr val="white"/>
                  </a:solidFill>
                </a:rPr>
                <a:t>151 220</a:t>
              </a:r>
              <a:endParaRPr sz="900" dirty="0">
                <a:solidFill>
                  <a:prstClr val="white"/>
                </a:solidFill>
              </a:endParaRPr>
            </a:p>
          </p:txBody>
        </p:sp>
        <p:sp>
          <p:nvSpPr>
            <p:cNvPr id="34" name="Rectangle 33"/>
            <p:cNvSpPr>
              <a:spLocks noChangeAspect="1"/>
            </p:cNvSpPr>
            <p:nvPr/>
          </p:nvSpPr>
          <p:spPr>
            <a:xfrm>
              <a:off x="-980241" y="3818124"/>
              <a:ext cx="594285" cy="593657"/>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165</a:t>
              </a:r>
              <a:br>
                <a:rPr lang="en-US" sz="900" dirty="0">
                  <a:solidFill>
                    <a:prstClr val="white"/>
                  </a:solidFill>
                </a:rPr>
              </a:br>
              <a:r>
                <a:rPr lang="en-US" sz="900" dirty="0">
                  <a:solidFill>
                    <a:prstClr val="white"/>
                  </a:solidFill>
                </a:rPr>
                <a:t>165</a:t>
              </a:r>
              <a:br>
                <a:rPr lang="en-US" sz="900" dirty="0">
                  <a:solidFill>
                    <a:prstClr val="white"/>
                  </a:solidFill>
                </a:rPr>
              </a:br>
              <a:r>
                <a:rPr lang="en-US" sz="900" dirty="0">
                  <a:solidFill>
                    <a:prstClr val="white"/>
                  </a:solidFill>
                </a:rPr>
                <a:t>165</a:t>
              </a:r>
              <a:endParaRPr sz="900" dirty="0">
                <a:solidFill>
                  <a:prstClr val="white"/>
                </a:solidFill>
              </a:endParaRPr>
            </a:p>
          </p:txBody>
        </p:sp>
        <p:sp>
          <p:nvSpPr>
            <p:cNvPr id="35" name="Rectangle 34"/>
            <p:cNvSpPr>
              <a:spLocks noChangeAspect="1"/>
            </p:cNvSpPr>
            <p:nvPr/>
          </p:nvSpPr>
          <p:spPr>
            <a:xfrm>
              <a:off x="-1667580" y="3129228"/>
              <a:ext cx="594284" cy="593657"/>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112</a:t>
              </a:r>
              <a:endParaRPr sz="900" dirty="0">
                <a:solidFill>
                  <a:prstClr val="white"/>
                </a:solidFill>
              </a:endParaRPr>
            </a:p>
            <a:p>
              <a:pPr algn="ctr">
                <a:lnSpc>
                  <a:spcPct val="90000"/>
                </a:lnSpc>
                <a:defRPr/>
              </a:pPr>
              <a:r>
                <a:rPr lang="en-US" sz="900" dirty="0">
                  <a:solidFill>
                    <a:prstClr val="white"/>
                  </a:solidFill>
                </a:rPr>
                <a:t>173</a:t>
              </a:r>
              <a:endParaRPr sz="900" dirty="0">
                <a:solidFill>
                  <a:prstClr val="white"/>
                </a:solidFill>
              </a:endParaRPr>
            </a:p>
            <a:p>
              <a:pPr algn="ctr">
                <a:lnSpc>
                  <a:spcPct val="90000"/>
                </a:lnSpc>
                <a:defRPr/>
              </a:pPr>
              <a:r>
                <a:rPr lang="en-US" sz="900" dirty="0">
                  <a:solidFill>
                    <a:prstClr val="white"/>
                  </a:solidFill>
                </a:rPr>
                <a:t>71</a:t>
              </a:r>
              <a:endParaRPr sz="900" dirty="0">
                <a:solidFill>
                  <a:prstClr val="white"/>
                </a:solidFill>
              </a:endParaRPr>
            </a:p>
          </p:txBody>
        </p:sp>
        <p:sp>
          <p:nvSpPr>
            <p:cNvPr id="36" name="Rectangle 35"/>
            <p:cNvSpPr>
              <a:spLocks noChangeAspect="1"/>
            </p:cNvSpPr>
            <p:nvPr/>
          </p:nvSpPr>
          <p:spPr>
            <a:xfrm>
              <a:off x="-980241" y="4507021"/>
              <a:ext cx="594285" cy="595244"/>
            </a:xfrm>
            <a:prstGeom prst="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255</a:t>
              </a:r>
            </a:p>
            <a:p>
              <a:pPr algn="ctr">
                <a:lnSpc>
                  <a:spcPct val="90000"/>
                </a:lnSpc>
                <a:defRPr/>
              </a:pPr>
              <a:r>
                <a:rPr lang="en-US" sz="900" dirty="0">
                  <a:solidFill>
                    <a:prstClr val="white"/>
                  </a:solidFill>
                </a:rPr>
                <a:t>192</a:t>
              </a:r>
              <a:endParaRPr sz="900" dirty="0">
                <a:solidFill>
                  <a:prstClr val="white"/>
                </a:solidFill>
              </a:endParaRPr>
            </a:p>
          </p:txBody>
        </p:sp>
        <p:sp>
          <p:nvSpPr>
            <p:cNvPr id="37" name="Rectangle 36"/>
            <p:cNvSpPr>
              <a:spLocks noChangeAspect="1"/>
            </p:cNvSpPr>
            <p:nvPr/>
          </p:nvSpPr>
          <p:spPr>
            <a:xfrm>
              <a:off x="-980241" y="3129228"/>
              <a:ext cx="594285" cy="593657"/>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lang="en-US" sz="900" dirty="0">
                  <a:solidFill>
                    <a:prstClr val="white"/>
                  </a:solidFill>
                </a:rPr>
                <a:t>237</a:t>
              </a:r>
              <a:br>
                <a:rPr lang="en-US" sz="900" dirty="0">
                  <a:solidFill>
                    <a:prstClr val="white"/>
                  </a:solidFill>
                </a:rPr>
              </a:br>
              <a:r>
                <a:rPr lang="en-US" sz="900" dirty="0">
                  <a:solidFill>
                    <a:prstClr val="white"/>
                  </a:solidFill>
                </a:rPr>
                <a:t>125</a:t>
              </a:r>
              <a:endParaRPr sz="900" dirty="0">
                <a:solidFill>
                  <a:prstClr val="white"/>
                </a:solidFill>
              </a:endParaRPr>
            </a:p>
            <a:p>
              <a:pPr algn="ctr">
                <a:lnSpc>
                  <a:spcPct val="90000"/>
                </a:lnSpc>
                <a:defRPr/>
              </a:pPr>
              <a:r>
                <a:rPr lang="en-US" sz="900" dirty="0">
                  <a:solidFill>
                    <a:prstClr val="white"/>
                  </a:solidFill>
                </a:rPr>
                <a:t>4</a:t>
              </a:r>
              <a:r>
                <a:rPr sz="900" dirty="0">
                  <a:solidFill>
                    <a:prstClr val="white"/>
                  </a:solidFill>
                </a:rPr>
                <a:t>9</a:t>
              </a:r>
            </a:p>
          </p:txBody>
        </p:sp>
        <p:sp>
          <p:nvSpPr>
            <p:cNvPr id="38" name="Rectangle 37"/>
            <p:cNvSpPr>
              <a:spLocks noChangeAspect="1"/>
            </p:cNvSpPr>
            <p:nvPr/>
          </p:nvSpPr>
          <p:spPr>
            <a:xfrm>
              <a:off x="-1667580" y="3818124"/>
              <a:ext cx="594284" cy="593657"/>
            </a:xfrm>
            <a:prstGeom prst="rect">
              <a:avLst/>
            </a:prstGeom>
            <a:solidFill>
              <a:srgbClr val="9B3620"/>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90000"/>
                </a:lnSpc>
                <a:defRPr/>
              </a:pPr>
              <a:r>
                <a:rPr sz="900">
                  <a:solidFill>
                    <a:prstClr val="white"/>
                  </a:solidFill>
                </a:rPr>
                <a:t>155</a:t>
              </a:r>
            </a:p>
            <a:p>
              <a:pPr algn="ctr">
                <a:lnSpc>
                  <a:spcPct val="90000"/>
                </a:lnSpc>
                <a:defRPr/>
              </a:pPr>
              <a:r>
                <a:rPr sz="900">
                  <a:solidFill>
                    <a:prstClr val="white"/>
                  </a:solidFill>
                </a:rPr>
                <a:t>54</a:t>
              </a:r>
            </a:p>
            <a:p>
              <a:pPr algn="ctr">
                <a:lnSpc>
                  <a:spcPct val="90000"/>
                </a:lnSpc>
                <a:defRPr/>
              </a:pPr>
              <a:r>
                <a:rPr sz="900">
                  <a:solidFill>
                    <a:prstClr val="white"/>
                  </a:solidFill>
                </a:rPr>
                <a:t>32</a:t>
              </a:r>
            </a:p>
          </p:txBody>
        </p:sp>
        <p:sp>
          <p:nvSpPr>
            <p:cNvPr id="39" name="TextBox 58"/>
            <p:cNvSpPr txBox="1"/>
            <p:nvPr/>
          </p:nvSpPr>
          <p:spPr>
            <a:xfrm>
              <a:off x="-1667580" y="218085"/>
              <a:ext cx="1281624" cy="492386"/>
            </a:xfrm>
            <a:prstGeom prst="rect">
              <a:avLst/>
            </a:prstGeom>
            <a:noFill/>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Text and</a:t>
              </a:r>
              <a:br>
                <a:rPr sz="900" dirty="0">
                  <a:solidFill>
                    <a:prstClr val="black"/>
                  </a:solidFill>
                </a:rPr>
              </a:br>
              <a:r>
                <a:rPr sz="900" dirty="0">
                  <a:solidFill>
                    <a:prstClr val="black"/>
                  </a:solidFill>
                </a:rPr>
                <a:t>backgrounds</a:t>
              </a:r>
            </a:p>
          </p:txBody>
        </p:sp>
        <p:sp>
          <p:nvSpPr>
            <p:cNvPr id="40" name="TextBox 59"/>
            <p:cNvSpPr txBox="1"/>
            <p:nvPr/>
          </p:nvSpPr>
          <p:spPr>
            <a:xfrm>
              <a:off x="-1667580" y="2124454"/>
              <a:ext cx="1281624" cy="307741"/>
            </a:xfrm>
            <a:prstGeom prst="rect">
              <a:avLst/>
            </a:prstGeom>
            <a:noFill/>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Accent colors</a:t>
              </a:r>
            </a:p>
          </p:txBody>
        </p:sp>
        <p:sp>
          <p:nvSpPr>
            <p:cNvPr id="41" name="TextBox 60"/>
            <p:cNvSpPr txBox="1"/>
            <p:nvPr/>
          </p:nvSpPr>
          <p:spPr>
            <a:xfrm>
              <a:off x="-1667580" y="5345125"/>
              <a:ext cx="1281624" cy="677031"/>
            </a:xfrm>
            <a:prstGeom prst="rect">
              <a:avLst/>
            </a:prstGeom>
            <a:noFill/>
            <a:ln>
              <a:solidFill>
                <a:schemeClr val="tx2">
                  <a:lumMod val="75000"/>
                </a:schemeClr>
              </a:solidFill>
            </a:ln>
          </p:spPr>
          <p:txBody>
            <a:bodyPr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sz="900" dirty="0">
                  <a:solidFill>
                    <a:prstClr val="black"/>
                  </a:solidFill>
                </a:rPr>
                <a:t>Note: these chips will not appear in slide show view.</a:t>
              </a:r>
            </a:p>
          </p:txBody>
        </p:sp>
      </p:grpSp>
      <p:sp>
        <p:nvSpPr>
          <p:cNvPr id="11269" name="TextBox 15"/>
          <p:cNvSpPr txBox="1">
            <a:spLocks noChangeArrowheads="1"/>
          </p:cNvSpPr>
          <p:nvPr userDrawn="1"/>
        </p:nvSpPr>
        <p:spPr bwMode="auto">
          <a:xfrm>
            <a:off x="8523289" y="4751785"/>
            <a:ext cx="50482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fld id="{3E3398AB-AD63-4CA2-8F05-7A8C11897562}" type="slidenum">
              <a:rPr lang="zh-CN" altLang="en-US" sz="1350" b="1" smtClean="0">
                <a:solidFill>
                  <a:srgbClr val="01559F"/>
                </a:solidFill>
                <a:latin typeface="微软雅黑 Light"/>
                <a:ea typeface="微软雅黑 Light"/>
                <a:cs typeface="微软雅黑 Light"/>
              </a:rPr>
              <a:pPr algn="ctr" defTabSz="685800" fontAlgn="base">
                <a:spcBef>
                  <a:spcPct val="0"/>
                </a:spcBef>
                <a:spcAft>
                  <a:spcPct val="0"/>
                </a:spcAft>
              </a:pPr>
              <a:t>‹#›</a:t>
            </a:fld>
            <a:r>
              <a:rPr lang="zh-CN" altLang="en-US" sz="1350" b="1">
                <a:solidFill>
                  <a:srgbClr val="01559F"/>
                </a:solidFill>
                <a:latin typeface="微软雅黑 Light"/>
                <a:ea typeface="微软雅黑 Light"/>
                <a:cs typeface="微软雅黑 Light"/>
              </a:rPr>
              <a:t> </a:t>
            </a:r>
          </a:p>
        </p:txBody>
      </p:sp>
    </p:spTree>
    <p:extLst>
      <p:ext uri="{BB962C8B-B14F-4D97-AF65-F5344CB8AC3E}">
        <p14:creationId xmlns:p14="http://schemas.microsoft.com/office/powerpoint/2010/main" val="1176973057"/>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 id="2147483853" r:id="rId17"/>
    <p:sldLayoutId id="2147483854" r:id="rId18"/>
    <p:sldLayoutId id="2147483855" r:id="rId19"/>
    <p:sldLayoutId id="2147483856" r:id="rId20"/>
    <p:sldLayoutId id="2147483857" r:id="rId21"/>
    <p:sldLayoutId id="2147483858" r:id="rId22"/>
    <p:sldLayoutId id="2147483859" r:id="rId23"/>
    <p:sldLayoutId id="2147483860" r:id="rId24"/>
    <p:sldLayoutId id="2147483861" r:id="rId25"/>
    <p:sldLayoutId id="2147483862" r:id="rId26"/>
    <p:sldLayoutId id="2147483863" r:id="rId27"/>
    <p:sldLayoutId id="2147483864" r:id="rId28"/>
    <p:sldLayoutId id="2147483865" r:id="rId29"/>
  </p:sldLayoutIdLst>
  <p:transition>
    <p:fade/>
  </p:transition>
  <p:txStyles>
    <p:titleStyle>
      <a:lvl1pPr algn="ctr" rtl="0" eaLnBrk="0" fontAlgn="base" hangingPunct="0">
        <a:lnSpc>
          <a:spcPct val="90000"/>
        </a:lnSpc>
        <a:spcBef>
          <a:spcPct val="0"/>
        </a:spcBef>
        <a:spcAft>
          <a:spcPct val="0"/>
        </a:spcAft>
        <a:defRPr sz="2400" kern="1200">
          <a:solidFill>
            <a:srgbClr val="01559F"/>
          </a:solidFill>
          <a:latin typeface="微软雅黑" panose="020B0503020204020204" pitchFamily="34" charset="-122"/>
          <a:ea typeface="微软雅黑" panose="020B0503020204020204" pitchFamily="34" charset="-122"/>
          <a:cs typeface="+mj-cs"/>
        </a:defRPr>
      </a:lvl1pPr>
      <a:lvl2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2pPr>
      <a:lvl3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3pPr>
      <a:lvl4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4pPr>
      <a:lvl5pPr algn="ctr" rtl="0" eaLnBrk="0" fontAlgn="base" hangingPunct="0">
        <a:lnSpc>
          <a:spcPct val="90000"/>
        </a:lnSpc>
        <a:spcBef>
          <a:spcPct val="0"/>
        </a:spcBef>
        <a:spcAft>
          <a:spcPct val="0"/>
        </a:spcAft>
        <a:defRPr sz="2400">
          <a:solidFill>
            <a:srgbClr val="01559F"/>
          </a:solidFill>
          <a:latin typeface="微软雅黑" pitchFamily="34" charset="-122"/>
          <a:ea typeface="微软雅黑" pitchFamily="34" charset="-122"/>
        </a:defRPr>
      </a:lvl5pPr>
      <a:lvl6pPr marL="3429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6pPr>
      <a:lvl7pPr marL="6858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7pPr>
      <a:lvl8pPr marL="10287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8pPr>
      <a:lvl9pPr marL="1371600" algn="ctr" rtl="0" fontAlgn="base">
        <a:lnSpc>
          <a:spcPct val="90000"/>
        </a:lnSpc>
        <a:spcBef>
          <a:spcPct val="0"/>
        </a:spcBef>
        <a:spcAft>
          <a:spcPct val="0"/>
        </a:spcAft>
        <a:defRPr sz="2400">
          <a:solidFill>
            <a:srgbClr val="01559F"/>
          </a:solidFill>
          <a:latin typeface="微软雅黑" pitchFamily="34" charset="-122"/>
          <a:ea typeface="微软雅黑" pitchFamily="34" charset="-122"/>
        </a:defRPr>
      </a:lvl9pPr>
    </p:titleStyle>
    <p:bodyStyle>
      <a:lvl1pPr marL="257175" indent="-257175" algn="ctr" rtl="0" eaLnBrk="0" fontAlgn="base" hangingPunct="0">
        <a:lnSpc>
          <a:spcPct val="90000"/>
        </a:lnSpc>
        <a:spcBef>
          <a:spcPts val="750"/>
        </a:spcBef>
        <a:spcAft>
          <a:spcPct val="0"/>
        </a:spcAft>
        <a:buFont typeface="Arial" panose="020B0604020202020204" pitchFamily="34" charset="0"/>
        <a:defRPr sz="1500" kern="1200">
          <a:solidFill>
            <a:srgbClr val="595959"/>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43500"/>
          </a:xfrm>
          <a:prstGeom prst="rect">
            <a:avLst/>
          </a:prstGeom>
          <a:blipFill>
            <a:blip r:embed="rId7"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535941" y="238744"/>
            <a:ext cx="8072119" cy="492443"/>
          </a:xfrm>
          <a:prstGeom prst="rect">
            <a:avLst/>
          </a:prstGeom>
        </p:spPr>
        <p:txBody>
          <a:bodyPr wrap="square" lIns="0" tIns="0" rIns="0" bIns="0">
            <a:spAutoFit/>
          </a:bodyPr>
          <a:lstStyle>
            <a:lvl1pPr>
              <a:defRPr sz="3200" b="1" i="0">
                <a:solidFill>
                  <a:schemeClr val="hlink"/>
                </a:solidFill>
                <a:latin typeface="华文楷体"/>
                <a:cs typeface="华文楷体"/>
              </a:defRPr>
            </a:lvl1pPr>
          </a:lstStyle>
          <a:p>
            <a:endParaRPr/>
          </a:p>
        </p:txBody>
      </p:sp>
      <p:sp>
        <p:nvSpPr>
          <p:cNvPr id="3" name="Holder 3"/>
          <p:cNvSpPr>
            <a:spLocks noGrp="1"/>
          </p:cNvSpPr>
          <p:nvPr>
            <p:ph type="body" idx="1"/>
          </p:nvPr>
        </p:nvSpPr>
        <p:spPr>
          <a:xfrm>
            <a:off x="822452" y="839496"/>
            <a:ext cx="7849870" cy="430887"/>
          </a:xfrm>
          <a:prstGeom prst="rect">
            <a:avLst/>
          </a:prstGeom>
        </p:spPr>
        <p:txBody>
          <a:bodyPr wrap="square" lIns="0" tIns="0" rIns="0" bIns="0">
            <a:spAutoFit/>
          </a:bodyPr>
          <a:lstStyle>
            <a:lvl1pPr>
              <a:defRPr sz="2800" b="1" i="0">
                <a:solidFill>
                  <a:schemeClr val="tx1"/>
                </a:solidFill>
                <a:latin typeface="华文楷体"/>
                <a:cs typeface="华文楷体"/>
              </a:defRPr>
            </a:lvl1pPr>
          </a:lstStyle>
          <a:p>
            <a:endParaRPr/>
          </a:p>
        </p:txBody>
      </p:sp>
      <p:sp>
        <p:nvSpPr>
          <p:cNvPr id="4" name="Holder 4"/>
          <p:cNvSpPr>
            <a:spLocks noGrp="1"/>
          </p:cNvSpPr>
          <p:nvPr>
            <p:ph type="ftr" sz="quarter" idx="5"/>
          </p:nvPr>
        </p:nvSpPr>
        <p:spPr>
          <a:xfrm>
            <a:off x="535940" y="4834620"/>
            <a:ext cx="708660" cy="141064"/>
          </a:xfrm>
          <a:prstGeom prst="rect">
            <a:avLst/>
          </a:prstGeom>
        </p:spPr>
        <p:txBody>
          <a:bodyPr wrap="square" lIns="0" tIns="0" rIns="0" bIns="0">
            <a:spAutoFit/>
          </a:bodyPr>
          <a:lstStyle>
            <a:lvl1pPr>
              <a:defRPr sz="900" b="0" i="0">
                <a:solidFill>
                  <a:srgbClr val="8A8A8A"/>
                </a:solidFill>
                <a:latin typeface="Arial"/>
                <a:cs typeface="Arial"/>
              </a:defRPr>
            </a:lvl1pPr>
          </a:lstStyle>
          <a:p>
            <a:pPr marL="9525" defTabSz="685800">
              <a:lnSpc>
                <a:spcPts val="1069"/>
              </a:lnSpc>
            </a:pPr>
            <a:r>
              <a:rPr lang="en-US" altLang="zh-CN" spc="-4"/>
              <a:t>2020/1/10</a:t>
            </a:r>
            <a:endParaRPr lang="en-US" altLang="zh-CN" spc="-4" dirty="0"/>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9/10/2025</a:t>
            </a:fld>
            <a:endParaRPr lang="en-US">
              <a:solidFill>
                <a:prstClr val="black">
                  <a:tint val="75000"/>
                </a:prstClr>
              </a:solidFill>
            </a:endParaRPr>
          </a:p>
        </p:txBody>
      </p:sp>
      <p:sp>
        <p:nvSpPr>
          <p:cNvPr id="6" name="Holder 6"/>
          <p:cNvSpPr>
            <a:spLocks noGrp="1"/>
          </p:cNvSpPr>
          <p:nvPr>
            <p:ph type="sldNum" sz="quarter" idx="7"/>
          </p:nvPr>
        </p:nvSpPr>
        <p:spPr>
          <a:xfrm>
            <a:off x="8399272" y="4829486"/>
            <a:ext cx="221615" cy="138499"/>
          </a:xfrm>
          <a:prstGeom prst="rect">
            <a:avLst/>
          </a:prstGeom>
        </p:spPr>
        <p:txBody>
          <a:bodyPr wrap="square" lIns="0" tIns="0" rIns="0" bIns="0">
            <a:spAutoFit/>
          </a:bodyPr>
          <a:lstStyle>
            <a:lvl1pPr>
              <a:defRPr sz="900" b="0" i="0">
                <a:solidFill>
                  <a:srgbClr val="8A8A8A"/>
                </a:solidFill>
                <a:latin typeface="Cambria"/>
                <a:cs typeface="Cambria"/>
              </a:defRPr>
            </a:lvl1pPr>
          </a:lstStyle>
          <a:p>
            <a:pPr marL="19050" defTabSz="685800">
              <a:spcBef>
                <a:spcPts val="30"/>
              </a:spcBef>
            </a:pPr>
            <a:fld id="{81D60167-4931-47E6-BA6A-407CBD079E47}" type="slidenum">
              <a:rPr lang="en-US" altLang="zh-CN" smtClean="0"/>
              <a:pPr marL="19050" defTabSz="685800">
                <a:spcBef>
                  <a:spcPts val="30"/>
                </a:spcBef>
              </a:pPr>
              <a:t>‹#›</a:t>
            </a:fld>
            <a:endParaRPr lang="en-US" altLang="zh-CN" dirty="0"/>
          </a:p>
        </p:txBody>
      </p:sp>
    </p:spTree>
    <p:extLst>
      <p:ext uri="{BB962C8B-B14F-4D97-AF65-F5344CB8AC3E}">
        <p14:creationId xmlns:p14="http://schemas.microsoft.com/office/powerpoint/2010/main" val="2136413581"/>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43500"/>
          </a:xfrm>
          <a:prstGeom prst="rect">
            <a:avLst/>
          </a:prstGeom>
          <a:blipFill>
            <a:blip r:embed="rId7"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535941" y="238744"/>
            <a:ext cx="8072119" cy="492443"/>
          </a:xfrm>
          <a:prstGeom prst="rect">
            <a:avLst/>
          </a:prstGeom>
        </p:spPr>
        <p:txBody>
          <a:bodyPr wrap="square" lIns="0" tIns="0" rIns="0" bIns="0">
            <a:spAutoFit/>
          </a:bodyPr>
          <a:lstStyle>
            <a:lvl1pPr>
              <a:defRPr sz="3200" b="1" i="0">
                <a:solidFill>
                  <a:schemeClr val="hlink"/>
                </a:solidFill>
                <a:latin typeface="华文楷体"/>
                <a:cs typeface="华文楷体"/>
              </a:defRPr>
            </a:lvl1pPr>
          </a:lstStyle>
          <a:p>
            <a:endParaRPr/>
          </a:p>
        </p:txBody>
      </p:sp>
      <p:sp>
        <p:nvSpPr>
          <p:cNvPr id="3" name="Holder 3"/>
          <p:cNvSpPr>
            <a:spLocks noGrp="1"/>
          </p:cNvSpPr>
          <p:nvPr>
            <p:ph type="body" idx="1"/>
          </p:nvPr>
        </p:nvSpPr>
        <p:spPr>
          <a:xfrm>
            <a:off x="822452" y="839496"/>
            <a:ext cx="7849870" cy="430887"/>
          </a:xfrm>
          <a:prstGeom prst="rect">
            <a:avLst/>
          </a:prstGeom>
        </p:spPr>
        <p:txBody>
          <a:bodyPr wrap="square" lIns="0" tIns="0" rIns="0" bIns="0">
            <a:spAutoFit/>
          </a:bodyPr>
          <a:lstStyle>
            <a:lvl1pPr>
              <a:defRPr sz="2800" b="1" i="0">
                <a:solidFill>
                  <a:schemeClr val="tx1"/>
                </a:solidFill>
                <a:latin typeface="华文楷体"/>
                <a:cs typeface="华文楷体"/>
              </a:defRPr>
            </a:lvl1pPr>
          </a:lstStyle>
          <a:p>
            <a:endParaRPr/>
          </a:p>
        </p:txBody>
      </p:sp>
      <p:sp>
        <p:nvSpPr>
          <p:cNvPr id="4" name="Holder 4"/>
          <p:cNvSpPr>
            <a:spLocks noGrp="1"/>
          </p:cNvSpPr>
          <p:nvPr>
            <p:ph type="ftr" sz="quarter" idx="5"/>
          </p:nvPr>
        </p:nvSpPr>
        <p:spPr>
          <a:xfrm>
            <a:off x="535940" y="4834620"/>
            <a:ext cx="708660" cy="141064"/>
          </a:xfrm>
          <a:prstGeom prst="rect">
            <a:avLst/>
          </a:prstGeom>
        </p:spPr>
        <p:txBody>
          <a:bodyPr wrap="square" lIns="0" tIns="0" rIns="0" bIns="0">
            <a:spAutoFit/>
          </a:bodyPr>
          <a:lstStyle>
            <a:lvl1pPr>
              <a:defRPr sz="900" b="0" i="0">
                <a:solidFill>
                  <a:srgbClr val="8A8A8A"/>
                </a:solidFill>
                <a:latin typeface="Arial"/>
                <a:cs typeface="Arial"/>
              </a:defRPr>
            </a:lvl1pPr>
          </a:lstStyle>
          <a:p>
            <a:pPr marL="9525" defTabSz="685800">
              <a:lnSpc>
                <a:spcPts val="1069"/>
              </a:lnSpc>
            </a:pPr>
            <a:r>
              <a:rPr lang="en-US" altLang="zh-CN" spc="-4"/>
              <a:t>2020/1/10</a:t>
            </a:r>
            <a:endParaRPr lang="en-US" altLang="zh-CN" spc="-4" dirty="0"/>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9/10/2025</a:t>
            </a:fld>
            <a:endParaRPr lang="en-US">
              <a:solidFill>
                <a:prstClr val="black">
                  <a:tint val="75000"/>
                </a:prstClr>
              </a:solidFill>
            </a:endParaRPr>
          </a:p>
        </p:txBody>
      </p:sp>
      <p:sp>
        <p:nvSpPr>
          <p:cNvPr id="6" name="Holder 6"/>
          <p:cNvSpPr>
            <a:spLocks noGrp="1"/>
          </p:cNvSpPr>
          <p:nvPr>
            <p:ph type="sldNum" sz="quarter" idx="7"/>
          </p:nvPr>
        </p:nvSpPr>
        <p:spPr>
          <a:xfrm>
            <a:off x="8399272" y="4829486"/>
            <a:ext cx="221615" cy="138499"/>
          </a:xfrm>
          <a:prstGeom prst="rect">
            <a:avLst/>
          </a:prstGeom>
        </p:spPr>
        <p:txBody>
          <a:bodyPr wrap="square" lIns="0" tIns="0" rIns="0" bIns="0">
            <a:spAutoFit/>
          </a:bodyPr>
          <a:lstStyle>
            <a:lvl1pPr>
              <a:defRPr sz="900" b="0" i="0">
                <a:solidFill>
                  <a:srgbClr val="8A8A8A"/>
                </a:solidFill>
                <a:latin typeface="Cambria"/>
                <a:cs typeface="Cambria"/>
              </a:defRPr>
            </a:lvl1pPr>
          </a:lstStyle>
          <a:p>
            <a:pPr marL="19050" defTabSz="685800">
              <a:spcBef>
                <a:spcPts val="30"/>
              </a:spcBef>
            </a:pPr>
            <a:fld id="{81D60167-4931-47E6-BA6A-407CBD079E47}" type="slidenum">
              <a:rPr lang="en-US" altLang="zh-CN" smtClean="0"/>
              <a:pPr marL="19050" defTabSz="685800">
                <a:spcBef>
                  <a:spcPts val="30"/>
                </a:spcBef>
              </a:pPr>
              <a:t>‹#›</a:t>
            </a:fld>
            <a:endParaRPr lang="en-US" altLang="zh-CN" dirty="0"/>
          </a:p>
        </p:txBody>
      </p:sp>
    </p:spTree>
    <p:extLst>
      <p:ext uri="{BB962C8B-B14F-4D97-AF65-F5344CB8AC3E}">
        <p14:creationId xmlns:p14="http://schemas.microsoft.com/office/powerpoint/2010/main" val="1081687409"/>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9/10/2025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37767156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9/10/2025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669227231"/>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9/10/2025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63994906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8" name="标题占位符 1"/>
          <p:cNvSpPr>
            <a:spLocks noGrp="1"/>
          </p:cNvSpPr>
          <p:nvPr>
            <p:ph type="title"/>
          </p:nvPr>
        </p:nvSpPr>
        <p:spPr bwMode="auto">
          <a:xfrm>
            <a:off x="457200" y="285751"/>
            <a:ext cx="8229600" cy="53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9219" name="文本占位符 2"/>
          <p:cNvSpPr>
            <a:spLocks noGrp="1"/>
          </p:cNvSpPr>
          <p:nvPr>
            <p:ph type="body" idx="1"/>
          </p:nvPr>
        </p:nvSpPr>
        <p:spPr bwMode="auto">
          <a:xfrm>
            <a:off x="457200" y="1085850"/>
            <a:ext cx="82296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eaLnBrk="1" hangingPunct="1">
              <a:defRPr sz="900">
                <a:solidFill>
                  <a:prstClr val="black">
                    <a:tint val="75000"/>
                  </a:prstClr>
                </a:solidFill>
                <a:ea typeface="宋体"/>
              </a:defRPr>
            </a:lvl1pPr>
          </a:lstStyle>
          <a:p>
            <a:pPr defTabSz="685800" fontAlgn="base">
              <a:spcBef>
                <a:spcPct val="0"/>
              </a:spcBef>
              <a:spcAft>
                <a:spcPct val="0"/>
              </a:spcAft>
              <a:defRPr/>
            </a:pPr>
            <a:r>
              <a:rPr lang="en-US" altLang="zh-CN">
                <a:latin typeface="Arial" panose="020B0604020202020204" pitchFamily="34" charset="0"/>
              </a:rPr>
              <a:t>企业物流管理</a:t>
            </a: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pPr defTabSz="685800" fontAlgn="base">
              <a:spcBef>
                <a:spcPct val="0"/>
              </a:spcBef>
              <a:spcAft>
                <a:spcPct val="0"/>
              </a:spcAft>
            </a:pPr>
            <a:fld id="{A904520A-021C-4B16-8304-C12BD5E66CF2}" type="slidenum">
              <a:rPr lang="en-US" altLang="zh-CN" smtClean="0">
                <a:latin typeface="Arial" panose="020B0604020202020204" pitchFamily="34" charset="0"/>
              </a:rPr>
              <a:pPr defTabSz="685800" fontAlgn="base">
                <a:spcBef>
                  <a:spcPct val="0"/>
                </a:spcBef>
                <a:spcAft>
                  <a:spcPct val="0"/>
                </a:spcAft>
              </a:pPr>
              <a:t>‹#›</a:t>
            </a:fld>
            <a:endParaRPr lang="en-US" altLang="zh-CN">
              <a:latin typeface="Arial" panose="020B0604020202020204" pitchFamily="34" charset="0"/>
            </a:endParaRPr>
          </a:p>
        </p:txBody>
      </p:sp>
    </p:spTree>
    <p:extLst>
      <p:ext uri="{BB962C8B-B14F-4D97-AF65-F5344CB8AC3E}">
        <p14:creationId xmlns:p14="http://schemas.microsoft.com/office/powerpoint/2010/main" val="4105884058"/>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Lst>
  <p:hf hdr="0"/>
  <p:txStyles>
    <p:titleStyle>
      <a:lvl1pPr algn="ctr" rtl="0" eaLnBrk="0" fontAlgn="base" hangingPunct="0">
        <a:spcBef>
          <a:spcPct val="0"/>
        </a:spcBef>
        <a:spcAft>
          <a:spcPct val="0"/>
        </a:spcAft>
        <a:defRPr sz="2700" b="1" kern="1200">
          <a:solidFill>
            <a:schemeClr val="tx1"/>
          </a:solidFill>
          <a:latin typeface="微软雅黑" pitchFamily="34" charset="-122"/>
          <a:ea typeface="微软雅黑" pitchFamily="34" charset="-122"/>
          <a:cs typeface="+mj-cs"/>
        </a:defRPr>
      </a:lvl1pPr>
      <a:lvl2pPr algn="ctr" rtl="0" eaLnBrk="0" fontAlgn="base" hangingPunct="0">
        <a:spcBef>
          <a:spcPct val="0"/>
        </a:spcBef>
        <a:spcAft>
          <a:spcPct val="0"/>
        </a:spcAft>
        <a:defRPr sz="2700" b="1">
          <a:solidFill>
            <a:schemeClr val="tx1"/>
          </a:solidFill>
          <a:latin typeface="微软雅黑" pitchFamily="34" charset="-122"/>
          <a:ea typeface="微软雅黑" pitchFamily="34" charset="-122"/>
        </a:defRPr>
      </a:lvl2pPr>
      <a:lvl3pPr algn="ctr" rtl="0" eaLnBrk="0" fontAlgn="base" hangingPunct="0">
        <a:spcBef>
          <a:spcPct val="0"/>
        </a:spcBef>
        <a:spcAft>
          <a:spcPct val="0"/>
        </a:spcAft>
        <a:defRPr sz="2700" b="1">
          <a:solidFill>
            <a:schemeClr val="tx1"/>
          </a:solidFill>
          <a:latin typeface="微软雅黑" pitchFamily="34" charset="-122"/>
          <a:ea typeface="微软雅黑" pitchFamily="34" charset="-122"/>
        </a:defRPr>
      </a:lvl3pPr>
      <a:lvl4pPr algn="ctr" rtl="0" eaLnBrk="0" fontAlgn="base" hangingPunct="0">
        <a:spcBef>
          <a:spcPct val="0"/>
        </a:spcBef>
        <a:spcAft>
          <a:spcPct val="0"/>
        </a:spcAft>
        <a:defRPr sz="2700" b="1">
          <a:solidFill>
            <a:schemeClr val="tx1"/>
          </a:solidFill>
          <a:latin typeface="微软雅黑" pitchFamily="34" charset="-122"/>
          <a:ea typeface="微软雅黑" pitchFamily="34" charset="-122"/>
        </a:defRPr>
      </a:lvl4pPr>
      <a:lvl5pPr algn="ctr" rtl="0" eaLnBrk="0" fontAlgn="base" hangingPunct="0">
        <a:spcBef>
          <a:spcPct val="0"/>
        </a:spcBef>
        <a:spcAft>
          <a:spcPct val="0"/>
        </a:spcAft>
        <a:defRPr sz="2700" b="1">
          <a:solidFill>
            <a:schemeClr val="tx1"/>
          </a:solidFill>
          <a:latin typeface="微软雅黑" pitchFamily="34" charset="-122"/>
          <a:ea typeface="微软雅黑" pitchFamily="34" charset="-122"/>
        </a:defRPr>
      </a:lvl5pPr>
      <a:lvl6pPr marL="342900" algn="ctr" rtl="0" fontAlgn="base">
        <a:spcBef>
          <a:spcPct val="0"/>
        </a:spcBef>
        <a:spcAft>
          <a:spcPct val="0"/>
        </a:spcAft>
        <a:defRPr sz="2700" b="1">
          <a:solidFill>
            <a:schemeClr val="tx1"/>
          </a:solidFill>
          <a:latin typeface="微软雅黑" pitchFamily="34" charset="-122"/>
          <a:ea typeface="微软雅黑" pitchFamily="34" charset="-122"/>
        </a:defRPr>
      </a:lvl6pPr>
      <a:lvl7pPr marL="685800" algn="ctr" rtl="0" fontAlgn="base">
        <a:spcBef>
          <a:spcPct val="0"/>
        </a:spcBef>
        <a:spcAft>
          <a:spcPct val="0"/>
        </a:spcAft>
        <a:defRPr sz="2700" b="1">
          <a:solidFill>
            <a:schemeClr val="tx1"/>
          </a:solidFill>
          <a:latin typeface="微软雅黑" pitchFamily="34" charset="-122"/>
          <a:ea typeface="微软雅黑" pitchFamily="34" charset="-122"/>
        </a:defRPr>
      </a:lvl7pPr>
      <a:lvl8pPr marL="1028700" algn="ctr" rtl="0" fontAlgn="base">
        <a:spcBef>
          <a:spcPct val="0"/>
        </a:spcBef>
        <a:spcAft>
          <a:spcPct val="0"/>
        </a:spcAft>
        <a:defRPr sz="2700" b="1">
          <a:solidFill>
            <a:schemeClr val="tx1"/>
          </a:solidFill>
          <a:latin typeface="微软雅黑" pitchFamily="34" charset="-122"/>
          <a:ea typeface="微软雅黑" pitchFamily="34" charset="-122"/>
        </a:defRPr>
      </a:lvl8pPr>
      <a:lvl9pPr marL="1371600" algn="ctr" rtl="0" fontAlgn="base">
        <a:spcBef>
          <a:spcPct val="0"/>
        </a:spcBef>
        <a:spcAft>
          <a:spcPct val="0"/>
        </a:spcAft>
        <a:defRPr sz="2700" b="1">
          <a:solidFill>
            <a:schemeClr val="tx1"/>
          </a:solidFill>
          <a:latin typeface="微软雅黑" pitchFamily="34" charset="-122"/>
          <a:ea typeface="微软雅黑" pitchFamily="34" charset="-122"/>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微软雅黑" pitchFamily="34" charset="-122"/>
          <a:ea typeface="微软雅黑" pitchFamily="34" charset="-122"/>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微软雅黑" pitchFamily="34" charset="-122"/>
          <a:ea typeface="微软雅黑" pitchFamily="34" charset="-122"/>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微软雅黑" pitchFamily="34" charset="-122"/>
          <a:ea typeface="微软雅黑" pitchFamily="34" charset="-122"/>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微软雅黑" pitchFamily="34" charset="-122"/>
          <a:ea typeface="微软雅黑" pitchFamily="34" charset="-122"/>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微软雅黑" pitchFamily="34" charset="-122"/>
          <a:ea typeface="微软雅黑" pitchFamily="34" charset="-122"/>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42" name="标题占位符 1"/>
          <p:cNvSpPr>
            <a:spLocks noGrp="1"/>
          </p:cNvSpPr>
          <p:nvPr>
            <p:ph type="title"/>
          </p:nvPr>
        </p:nvSpPr>
        <p:spPr bwMode="auto">
          <a:xfrm>
            <a:off x="457200" y="285751"/>
            <a:ext cx="8229600" cy="536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43" name="文本占位符 2"/>
          <p:cNvSpPr>
            <a:spLocks noGrp="1"/>
          </p:cNvSpPr>
          <p:nvPr>
            <p:ph type="body" idx="1"/>
          </p:nvPr>
        </p:nvSpPr>
        <p:spPr bwMode="auto">
          <a:xfrm>
            <a:off x="457200" y="1085850"/>
            <a:ext cx="82296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eaLnBrk="1" hangingPunct="1">
              <a:defRPr sz="900">
                <a:solidFill>
                  <a:prstClr val="black">
                    <a:tint val="75000"/>
                  </a:prstClr>
                </a:solidFill>
                <a:ea typeface="宋体"/>
              </a:defRPr>
            </a:lvl1pPr>
          </a:lstStyle>
          <a:p>
            <a:pPr defTabSz="685800" fontAlgn="base">
              <a:spcBef>
                <a:spcPct val="0"/>
              </a:spcBef>
              <a:spcAft>
                <a:spcPct val="0"/>
              </a:spcAft>
              <a:defRPr/>
            </a:pPr>
            <a:r>
              <a:rPr lang="en-US" altLang="zh-CN">
                <a:latin typeface="Arial" panose="020B0604020202020204" pitchFamily="34" charset="0"/>
              </a:rPr>
              <a:t>企业物流管理</a:t>
            </a: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pPr defTabSz="685800" fontAlgn="base">
              <a:spcBef>
                <a:spcPct val="0"/>
              </a:spcBef>
              <a:spcAft>
                <a:spcPct val="0"/>
              </a:spcAft>
            </a:pPr>
            <a:fld id="{7517577C-9B6A-48CE-A0A1-02BA0B729190}" type="slidenum">
              <a:rPr lang="en-US" altLang="zh-CN" smtClean="0">
                <a:latin typeface="Arial" panose="020B0604020202020204" pitchFamily="34" charset="0"/>
              </a:rPr>
              <a:pPr defTabSz="685800" fontAlgn="base">
                <a:spcBef>
                  <a:spcPct val="0"/>
                </a:spcBef>
                <a:spcAft>
                  <a:spcPct val="0"/>
                </a:spcAft>
              </a:pPr>
              <a:t>‹#›</a:t>
            </a:fld>
            <a:endParaRPr lang="en-US" altLang="zh-CN">
              <a:latin typeface="Arial" panose="020B0604020202020204" pitchFamily="34" charset="0"/>
            </a:endParaRPr>
          </a:p>
        </p:txBody>
      </p:sp>
    </p:spTree>
    <p:extLst>
      <p:ext uri="{BB962C8B-B14F-4D97-AF65-F5344CB8AC3E}">
        <p14:creationId xmlns:p14="http://schemas.microsoft.com/office/powerpoint/2010/main" val="120714607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Lst>
  <p:hf hdr="0"/>
  <p:txStyles>
    <p:titleStyle>
      <a:lvl1pPr algn="ctr" rtl="0" eaLnBrk="0" fontAlgn="base" hangingPunct="0">
        <a:spcBef>
          <a:spcPct val="0"/>
        </a:spcBef>
        <a:spcAft>
          <a:spcPct val="0"/>
        </a:spcAft>
        <a:defRPr sz="2700" b="1" kern="1200">
          <a:solidFill>
            <a:schemeClr val="tx1"/>
          </a:solidFill>
          <a:latin typeface="微软雅黑" pitchFamily="34" charset="-122"/>
          <a:ea typeface="微软雅黑" pitchFamily="34" charset="-122"/>
          <a:cs typeface="+mj-cs"/>
        </a:defRPr>
      </a:lvl1pPr>
      <a:lvl2pPr algn="ctr" rtl="0" eaLnBrk="0" fontAlgn="base" hangingPunct="0">
        <a:spcBef>
          <a:spcPct val="0"/>
        </a:spcBef>
        <a:spcAft>
          <a:spcPct val="0"/>
        </a:spcAft>
        <a:defRPr sz="2700" b="1">
          <a:solidFill>
            <a:schemeClr val="tx1"/>
          </a:solidFill>
          <a:latin typeface="微软雅黑" pitchFamily="34" charset="-122"/>
          <a:ea typeface="微软雅黑" pitchFamily="34" charset="-122"/>
        </a:defRPr>
      </a:lvl2pPr>
      <a:lvl3pPr algn="ctr" rtl="0" eaLnBrk="0" fontAlgn="base" hangingPunct="0">
        <a:spcBef>
          <a:spcPct val="0"/>
        </a:spcBef>
        <a:spcAft>
          <a:spcPct val="0"/>
        </a:spcAft>
        <a:defRPr sz="2700" b="1">
          <a:solidFill>
            <a:schemeClr val="tx1"/>
          </a:solidFill>
          <a:latin typeface="微软雅黑" pitchFamily="34" charset="-122"/>
          <a:ea typeface="微软雅黑" pitchFamily="34" charset="-122"/>
        </a:defRPr>
      </a:lvl3pPr>
      <a:lvl4pPr algn="ctr" rtl="0" eaLnBrk="0" fontAlgn="base" hangingPunct="0">
        <a:spcBef>
          <a:spcPct val="0"/>
        </a:spcBef>
        <a:spcAft>
          <a:spcPct val="0"/>
        </a:spcAft>
        <a:defRPr sz="2700" b="1">
          <a:solidFill>
            <a:schemeClr val="tx1"/>
          </a:solidFill>
          <a:latin typeface="微软雅黑" pitchFamily="34" charset="-122"/>
          <a:ea typeface="微软雅黑" pitchFamily="34" charset="-122"/>
        </a:defRPr>
      </a:lvl4pPr>
      <a:lvl5pPr algn="ctr" rtl="0" eaLnBrk="0" fontAlgn="base" hangingPunct="0">
        <a:spcBef>
          <a:spcPct val="0"/>
        </a:spcBef>
        <a:spcAft>
          <a:spcPct val="0"/>
        </a:spcAft>
        <a:defRPr sz="2700" b="1">
          <a:solidFill>
            <a:schemeClr val="tx1"/>
          </a:solidFill>
          <a:latin typeface="微软雅黑" pitchFamily="34" charset="-122"/>
          <a:ea typeface="微软雅黑" pitchFamily="34" charset="-122"/>
        </a:defRPr>
      </a:lvl5pPr>
      <a:lvl6pPr marL="342900" algn="ctr" rtl="0" fontAlgn="base">
        <a:spcBef>
          <a:spcPct val="0"/>
        </a:spcBef>
        <a:spcAft>
          <a:spcPct val="0"/>
        </a:spcAft>
        <a:defRPr sz="2700" b="1">
          <a:solidFill>
            <a:schemeClr val="tx1"/>
          </a:solidFill>
          <a:latin typeface="微软雅黑" pitchFamily="34" charset="-122"/>
          <a:ea typeface="微软雅黑" pitchFamily="34" charset="-122"/>
        </a:defRPr>
      </a:lvl6pPr>
      <a:lvl7pPr marL="685800" algn="ctr" rtl="0" fontAlgn="base">
        <a:spcBef>
          <a:spcPct val="0"/>
        </a:spcBef>
        <a:spcAft>
          <a:spcPct val="0"/>
        </a:spcAft>
        <a:defRPr sz="2700" b="1">
          <a:solidFill>
            <a:schemeClr val="tx1"/>
          </a:solidFill>
          <a:latin typeface="微软雅黑" pitchFamily="34" charset="-122"/>
          <a:ea typeface="微软雅黑" pitchFamily="34" charset="-122"/>
        </a:defRPr>
      </a:lvl7pPr>
      <a:lvl8pPr marL="1028700" algn="ctr" rtl="0" fontAlgn="base">
        <a:spcBef>
          <a:spcPct val="0"/>
        </a:spcBef>
        <a:spcAft>
          <a:spcPct val="0"/>
        </a:spcAft>
        <a:defRPr sz="2700" b="1">
          <a:solidFill>
            <a:schemeClr val="tx1"/>
          </a:solidFill>
          <a:latin typeface="微软雅黑" pitchFamily="34" charset="-122"/>
          <a:ea typeface="微软雅黑" pitchFamily="34" charset="-122"/>
        </a:defRPr>
      </a:lvl8pPr>
      <a:lvl9pPr marL="1371600" algn="ctr" rtl="0" fontAlgn="base">
        <a:spcBef>
          <a:spcPct val="0"/>
        </a:spcBef>
        <a:spcAft>
          <a:spcPct val="0"/>
        </a:spcAft>
        <a:defRPr sz="2700" b="1">
          <a:solidFill>
            <a:schemeClr val="tx1"/>
          </a:solidFill>
          <a:latin typeface="微软雅黑" pitchFamily="34" charset="-122"/>
          <a:ea typeface="微软雅黑" pitchFamily="34" charset="-122"/>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微软雅黑" pitchFamily="34" charset="-122"/>
          <a:ea typeface="微软雅黑" pitchFamily="34" charset="-122"/>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微软雅黑" pitchFamily="34" charset="-122"/>
          <a:ea typeface="微软雅黑" pitchFamily="34" charset="-122"/>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微软雅黑" pitchFamily="34" charset="-122"/>
          <a:ea typeface="微软雅黑" pitchFamily="34" charset="-122"/>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微软雅黑" pitchFamily="34" charset="-122"/>
          <a:ea typeface="微软雅黑" pitchFamily="34" charset="-122"/>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微软雅黑" pitchFamily="34" charset="-122"/>
          <a:ea typeface="微软雅黑" pitchFamily="34" charset="-122"/>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FFFF"/>
            </a:gs>
            <a:gs pos="5500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3074" name="图片 7"/>
          <p:cNvPicPr>
            <a:picLocks noChangeAspect="1"/>
          </p:cNvPicPr>
          <p:nvPr/>
        </p:nvPicPr>
        <p:blipFill>
          <a:blip r:embed="rId13">
            <a:lum bright="12000" contrast="40000"/>
            <a:extLst>
              <a:ext uri="{28A0092B-C50C-407E-A947-70E740481C1C}">
                <a14:useLocalDpi xmlns:a14="http://schemas.microsoft.com/office/drawing/2010/main" val="0"/>
              </a:ext>
            </a:extLst>
          </a:blip>
          <a:srcRect/>
          <a:stretch>
            <a:fillRect/>
          </a:stretch>
        </p:blipFill>
        <p:spPr bwMode="auto">
          <a:xfrm>
            <a:off x="6667500" y="3686175"/>
            <a:ext cx="24765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0" y="42"/>
            <a:ext cx="9144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sp>
        <p:nvSpPr>
          <p:cNvPr id="11" name="矩形 10"/>
          <p:cNvSpPr/>
          <p:nvPr/>
        </p:nvSpPr>
        <p:spPr>
          <a:xfrm>
            <a:off x="0" y="30755"/>
            <a:ext cx="4572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pic>
        <p:nvPicPr>
          <p:cNvPr id="3081" name="图片 8"/>
          <p:cNvPicPr>
            <a:picLocks noChangeAspect="1"/>
          </p:cNvPicPr>
          <p:nvPr/>
        </p:nvPicPr>
        <p:blipFill>
          <a:blip r:embed="rId14">
            <a:lum bright="34000" contrast="40000"/>
            <a:extLst>
              <a:ext uri="{28A0092B-C50C-407E-A947-70E740481C1C}">
                <a14:useLocalDpi xmlns:a14="http://schemas.microsoft.com/office/drawing/2010/main" val="0"/>
              </a:ext>
            </a:extLst>
          </a:blip>
          <a:srcRect/>
          <a:stretch>
            <a:fillRect/>
          </a:stretch>
        </p:blipFill>
        <p:spPr bwMode="auto">
          <a:xfrm>
            <a:off x="0" y="4814887"/>
            <a:ext cx="91440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 name="标题占位符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p>
        </p:txBody>
      </p:sp>
      <p:sp>
        <p:nvSpPr>
          <p:cNvPr id="3083" name="文本占位符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2"/>
          </p:nvPr>
        </p:nvSpPr>
        <p:spPr>
          <a:xfrm>
            <a:off x="457200" y="4767263"/>
            <a:ext cx="2133600" cy="273844"/>
          </a:xfrm>
          <a:prstGeom prst="rect">
            <a:avLst/>
          </a:prstGeom>
        </p:spPr>
        <p:txBody>
          <a:bodyPr vert="horz" rtlCol="0" anchor="ctr"/>
          <a:lstStyle>
            <a:lvl1pPr algn="l" eaLnBrk="1" latinLnBrk="0" hangingPunct="1">
              <a:defRPr kumimoji="0" sz="900">
                <a:solidFill>
                  <a:prstClr val="black">
                    <a:tint val="75000"/>
                  </a:prstClr>
                </a:solidFill>
                <a:latin typeface="Arial" charset="0"/>
              </a:defRPr>
            </a:lvl1pPr>
          </a:lstStyle>
          <a:p>
            <a:pPr defTabSz="685800" fontAlgn="base">
              <a:spcBef>
                <a:spcPct val="0"/>
              </a:spcBef>
              <a:spcAft>
                <a:spcPct val="0"/>
              </a:spcAft>
              <a:defRPr/>
            </a:pPr>
            <a:fld id="{5524772E-3253-4DFF-9278-6E0BD0811735}" type="datetime1">
              <a:rPr lang="zh-CN" altLang="en-US" smtClean="0">
                <a:ea typeface="宋体" panose="02010600030101010101" pitchFamily="2" charset="-122"/>
              </a:rPr>
              <a:pPr defTabSz="685800" fontAlgn="base">
                <a:spcBef>
                  <a:spcPct val="0"/>
                </a:spcBef>
                <a:spcAft>
                  <a:spcPct val="0"/>
                </a:spcAft>
                <a:defRPr/>
              </a:pPr>
              <a:t>2025/9/10</a:t>
            </a:fld>
            <a:endParaRPr lang="en-US" altLang="zh-CN">
              <a:ea typeface="宋体" panose="02010600030101010101" pitchFamily="2" charset="-122"/>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rtlCol="0" anchor="ctr"/>
          <a:lstStyle>
            <a:lvl1pPr algn="ctr" eaLnBrk="1" latinLnBrk="0" hangingPunct="1">
              <a:defRPr kumimoji="0" sz="900">
                <a:solidFill>
                  <a:prstClr val="black">
                    <a:tint val="75000"/>
                  </a:prstClr>
                </a:solidFill>
                <a:latin typeface="Arial" charset="0"/>
              </a:defRPr>
            </a:lvl1pPr>
          </a:lstStyle>
          <a:p>
            <a:pPr defTabSz="685800" fontAlgn="base">
              <a:spcBef>
                <a:spcPct val="0"/>
              </a:spcBef>
              <a:spcAft>
                <a:spcPct val="0"/>
              </a:spcAft>
              <a:defRPr/>
            </a:pPr>
            <a:r>
              <a:rPr lang="en-US" altLang="zh-CN">
                <a:ea typeface="宋体" panose="02010600030101010101" pitchFamily="2" charset="-122"/>
              </a:rPr>
              <a:t>企业物流管理</a:t>
            </a: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pPr defTabSz="685800" fontAlgn="base">
              <a:spcBef>
                <a:spcPct val="0"/>
              </a:spcBef>
              <a:spcAft>
                <a:spcPct val="0"/>
              </a:spcAft>
            </a:pPr>
            <a:fld id="{CDF0F94C-7683-41B4-A76B-054F9BAA7EF0}" type="slidenum">
              <a:rPr lang="en-US" altLang="zh-CN" smtClean="0">
                <a:latin typeface="Arial" panose="020B0604020202020204" pitchFamily="34" charset="0"/>
                <a:ea typeface="宋体" panose="02010600030101010101" pitchFamily="2" charset="-122"/>
              </a:rPr>
              <a:pPr defTabSz="685800" fontAlgn="base">
                <a:spcBef>
                  <a:spcPct val="0"/>
                </a:spcBef>
                <a:spcAft>
                  <a:spcPct val="0"/>
                </a:spcAft>
              </a:pPr>
              <a:t>‹#›</a:t>
            </a:fld>
            <a:endParaRPr lang="en-US" altLang="zh-CN">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34416543"/>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hf hdr="0"/>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33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33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33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257175" indent="-257175" algn="l" rtl="0" eaLnBrk="0" fontAlgn="base" hangingPunct="0">
        <a:spcBef>
          <a:spcPct val="20000"/>
        </a:spcBef>
        <a:spcAft>
          <a:spcPct val="0"/>
        </a:spcAft>
        <a:buClr>
          <a:schemeClr val="accent1"/>
        </a:buClr>
        <a:buSzPct val="50000"/>
        <a:buFont typeface="Wingdings 2" panose="05020102010507070707" pitchFamily="18" charset="2"/>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lr>
          <a:schemeClr val="accent2"/>
        </a:buClr>
        <a:buSzPct val="50000"/>
        <a:buFont typeface="Wingdings 2" panose="05020102010507070707" pitchFamily="18" charset="2"/>
        <a:buChar char="³"/>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lr>
          <a:srgbClr val="7B9B57"/>
        </a:buClr>
        <a:buSzPct val="60000"/>
        <a:buFont typeface="Wingdings 2" panose="05020102010507070707" pitchFamily="18" charset="2"/>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lr>
          <a:srgbClr val="8B7396"/>
        </a:buClr>
        <a:buSzPct val="45000"/>
        <a:buFont typeface="Wingdings 2" panose="05020102010507070707" pitchFamily="18" charset="2"/>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lr>
          <a:srgbClr val="E89A53"/>
        </a:buClr>
        <a:buFont typeface="Wingdings 2" panose="05020102010507070707" pitchFamily="18" charset="2"/>
        <a:buChar char=""/>
        <a:defRPr sz="1500" kern="1200">
          <a:solidFill>
            <a:schemeClr val="tx1"/>
          </a:solidFill>
          <a:latin typeface="+mn-lt"/>
          <a:ea typeface="+mn-ea"/>
          <a:cs typeface="+mn-cs"/>
        </a:defRPr>
      </a:lvl5pPr>
      <a:lvl6pPr marL="1885950" indent="-171450" algn="l" rtl="0" eaLnBrk="1" latinLnBrk="0" hangingPunct="1">
        <a:spcBef>
          <a:spcPct val="20000"/>
        </a:spcBef>
        <a:buFont typeface="Arial"/>
        <a:buChar char="•"/>
        <a:defRPr kumimoji="0" sz="1500" kern="1200">
          <a:solidFill>
            <a:schemeClr val="tx1"/>
          </a:solidFill>
          <a:latin typeface="+mn-lt"/>
          <a:ea typeface="+mn-ea"/>
          <a:cs typeface="+mn-cs"/>
        </a:defRPr>
      </a:lvl6pPr>
      <a:lvl7pPr marL="2228850" indent="-171450" algn="l" rtl="0" eaLnBrk="1" latinLnBrk="0" hangingPunct="1">
        <a:spcBef>
          <a:spcPct val="20000"/>
        </a:spcBef>
        <a:buFont typeface="Arial"/>
        <a:buChar char="•"/>
        <a:defRPr kumimoji="0" sz="1500" kern="1200">
          <a:solidFill>
            <a:schemeClr val="tx1"/>
          </a:solidFill>
          <a:latin typeface="+mn-lt"/>
          <a:ea typeface="+mn-ea"/>
          <a:cs typeface="+mn-cs"/>
        </a:defRPr>
      </a:lvl7pPr>
      <a:lvl8pPr marL="2571750" indent="-171450" algn="l" rtl="0" eaLnBrk="1" latinLnBrk="0" hangingPunct="1">
        <a:spcBef>
          <a:spcPct val="20000"/>
        </a:spcBef>
        <a:buFont typeface="Arial"/>
        <a:buChar char="•"/>
        <a:defRPr kumimoji="0" sz="1500" kern="1200">
          <a:solidFill>
            <a:schemeClr val="tx1"/>
          </a:solidFill>
          <a:latin typeface="+mn-lt"/>
          <a:ea typeface="+mn-ea"/>
          <a:cs typeface="+mn-cs"/>
        </a:defRPr>
      </a:lvl8pPr>
      <a:lvl9pPr marL="2914650" indent="-171450" algn="l" rtl="0" eaLnBrk="1" latinLnBrk="0" hangingPunct="1">
        <a:spcBef>
          <a:spcPct val="20000"/>
        </a:spcBef>
        <a:buFont typeface="Arial"/>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5.xml"/></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3.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1.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0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37.xml.rels><?xml version="1.0" encoding="UTF-8" standalone="yes"?>
<Relationships xmlns="http://schemas.openxmlformats.org/package/2006/relationships"><Relationship Id="rId2" Type="http://schemas.openxmlformats.org/officeDocument/2006/relationships/hyperlink" Target="http://www.jiajumi.com/news/global/9293.html" TargetMode="External"/><Relationship Id="rId1" Type="http://schemas.openxmlformats.org/officeDocument/2006/relationships/slideLayout" Target="../slideLayouts/slideLayout2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复习回顾</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2032000" y="2249170"/>
            <a:ext cx="5080000" cy="275590"/>
          </a:xfrm>
          <a:prstGeom prst="rect">
            <a:avLst/>
          </a:prstGeom>
          <a:noFill/>
          <a:ln w="9525">
            <a:noFill/>
          </a:ln>
        </p:spPr>
        <p:txBody>
          <a:bodyPr>
            <a:spAutoFit/>
          </a:bodyPr>
          <a:lstStyle/>
          <a:p>
            <a:pPr indent="304800"/>
            <a:r>
              <a:rPr lang="en-US" sz="1200">
                <a:solidFill>
                  <a:srgbClr val="333333"/>
                </a:solidFill>
                <a:latin typeface="宋体" panose="02010600030101010101" pitchFamily="2" charset="-122"/>
              </a:rPr>
              <a:t> </a:t>
            </a:r>
            <a:endParaRPr lang="zh-CN" altLang="en-US">
              <a:solidFill>
                <a:prstClr val="black"/>
              </a:solidFill>
            </a:endParaRPr>
          </a:p>
        </p:txBody>
      </p:sp>
      <p:sp>
        <p:nvSpPr>
          <p:cNvPr id="5" name="文本框 4"/>
          <p:cNvSpPr txBox="1"/>
          <p:nvPr/>
        </p:nvSpPr>
        <p:spPr>
          <a:xfrm>
            <a:off x="247889" y="1012704"/>
            <a:ext cx="8540115" cy="662554"/>
          </a:xfrm>
          <a:prstGeom prst="rect">
            <a:avLst/>
          </a:prstGeom>
          <a:noFill/>
        </p:spPr>
        <p:txBody>
          <a:bodyPr wrap="square" rtlCol="0" anchor="t">
            <a:spAutoFit/>
          </a:bodyPr>
          <a:lstStyle/>
          <a:p>
            <a:pPr>
              <a:lnSpc>
                <a:spcPct val="150000"/>
              </a:lnSpc>
            </a:pPr>
            <a:r>
              <a:rPr lang="zh-CN" altLang="en-US" sz="28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准实时生产的目标？</a:t>
            </a:r>
          </a:p>
        </p:txBody>
      </p:sp>
    </p:spTree>
    <p:extLst>
      <p:ext uri="{BB962C8B-B14F-4D97-AF65-F5344CB8AC3E}">
        <p14:creationId xmlns:p14="http://schemas.microsoft.com/office/powerpoint/2010/main" val="2315278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1362" name="Rectangle 3"/>
          <p:cNvSpPr>
            <a:spLocks noGrp="1" noRot="1" noChangeArrowheads="1"/>
          </p:cNvSpPr>
          <p:nvPr>
            <p:ph type="title"/>
          </p:nvPr>
        </p:nvSpPr>
        <p:spPr>
          <a:xfrm>
            <a:off x="1369219" y="57150"/>
            <a:ext cx="6405563" cy="857250"/>
          </a:xfrm>
        </p:spPr>
        <p:txBody>
          <a:bodyPr/>
          <a:lstStyle/>
          <a:p>
            <a:pPr algn="l" eaLnBrk="1" hangingPunct="1"/>
            <a:r>
              <a:rPr lang="zh-CN" altLang="en-US" dirty="0">
                <a:solidFill>
                  <a:srgbClr val="000000"/>
                </a:solidFill>
              </a:rPr>
              <a:t>二、销售物流的重要性</a:t>
            </a:r>
          </a:p>
        </p:txBody>
      </p:sp>
      <p:sp>
        <p:nvSpPr>
          <p:cNvPr id="560132" name="Rectangle 4"/>
          <p:cNvSpPr>
            <a:spLocks noGrp="1" noRot="1" noChangeArrowheads="1"/>
          </p:cNvSpPr>
          <p:nvPr>
            <p:ph type="body" idx="1"/>
          </p:nvPr>
        </p:nvSpPr>
        <p:spPr>
          <a:xfrm>
            <a:off x="1437085" y="987029"/>
            <a:ext cx="6405563" cy="3600450"/>
          </a:xfrm>
        </p:spPr>
        <p:txBody>
          <a:bodyPr/>
          <a:lstStyle/>
          <a:p>
            <a:pPr eaLnBrk="1" hangingPunct="1">
              <a:lnSpc>
                <a:spcPct val="135000"/>
              </a:lnSpc>
              <a:spcBef>
                <a:spcPts val="0"/>
              </a:spcBef>
              <a:buClr>
                <a:srgbClr val="0000CC"/>
              </a:buClr>
              <a:buSzPct val="80000"/>
              <a:buFont typeface="Wingdings" pitchFamily="2" charset="2"/>
              <a:buChar char="u"/>
              <a:defRPr/>
            </a:pPr>
            <a:r>
              <a:rPr lang="zh-CN" altLang="en-US" sz="1650" b="1" dirty="0">
                <a:solidFill>
                  <a:srgbClr val="000000"/>
                </a:solidFill>
              </a:rPr>
              <a:t>作为企业重要经营业务之一和赢利的关键环节，销售在企业价值链上起着非常重要的作用，而作为实现销售的</a:t>
            </a:r>
            <a:r>
              <a:rPr lang="zh-CN" altLang="en-US" sz="1650" b="1" dirty="0">
                <a:solidFill>
                  <a:srgbClr val="0000CC"/>
                </a:solidFill>
              </a:rPr>
              <a:t>必要辅助活动</a:t>
            </a:r>
            <a:r>
              <a:rPr lang="zh-CN" altLang="en-US" sz="1650" b="1" dirty="0">
                <a:solidFill>
                  <a:srgbClr val="000000"/>
                </a:solidFill>
              </a:rPr>
              <a:t>的销售物流，已成为企业快速实现产品价值、满足客户需求，进而保持企业成功运作的关键，是增强企业产品的差异性、提高</a:t>
            </a:r>
            <a:r>
              <a:rPr lang="zh-CN" altLang="en-US" sz="1650" b="1" dirty="0">
                <a:solidFill>
                  <a:srgbClr val="0000CC"/>
                </a:solidFill>
              </a:rPr>
              <a:t>产品及服务</a:t>
            </a:r>
            <a:r>
              <a:rPr lang="zh-CN" altLang="en-US" sz="1650" b="1" dirty="0">
                <a:solidFill>
                  <a:srgbClr val="000000"/>
                </a:solidFill>
              </a:rPr>
              <a:t>竞争优势的重要因素。</a:t>
            </a:r>
            <a:endParaRPr lang="en-US" altLang="zh-CN" sz="1650" b="1" dirty="0">
              <a:solidFill>
                <a:srgbClr val="000000"/>
              </a:solidFill>
            </a:endParaRPr>
          </a:p>
          <a:p>
            <a:pPr eaLnBrk="1" hangingPunct="1">
              <a:lnSpc>
                <a:spcPct val="135000"/>
              </a:lnSpc>
              <a:spcBef>
                <a:spcPts val="0"/>
              </a:spcBef>
              <a:buClr>
                <a:srgbClr val="0000CC"/>
              </a:buClr>
              <a:buSzPct val="80000"/>
              <a:buFont typeface="Wingdings" pitchFamily="2" charset="2"/>
              <a:buChar char="u"/>
              <a:defRPr/>
            </a:pPr>
            <a:r>
              <a:rPr lang="zh-CN" altLang="en-US" sz="1650" b="1" dirty="0">
                <a:solidFill>
                  <a:srgbClr val="000000"/>
                </a:solidFill>
              </a:rPr>
              <a:t>企业成功实施销售物流的重要性主要体现在以下四个方面：</a:t>
            </a:r>
            <a:endParaRPr lang="en-US" altLang="zh-CN" sz="1650" b="1" dirty="0">
              <a:solidFill>
                <a:srgbClr val="000000"/>
              </a:solidFill>
            </a:endParaRPr>
          </a:p>
          <a:p>
            <a:pPr marL="542925" indent="-276225" eaLnBrk="1" hangingPunct="1">
              <a:lnSpc>
                <a:spcPct val="135000"/>
              </a:lnSpc>
              <a:spcBef>
                <a:spcPts val="0"/>
              </a:spcBef>
              <a:buClr>
                <a:srgbClr val="7030A0"/>
              </a:buClr>
              <a:buFont typeface="Wingdings" pitchFamily="2" charset="2"/>
              <a:buChar char="Ø"/>
              <a:defRPr/>
            </a:pPr>
            <a:r>
              <a:rPr lang="zh-CN" altLang="en-US" sz="1650" b="1" dirty="0"/>
              <a:t>提升客户的满意程度</a:t>
            </a:r>
            <a:endParaRPr lang="en-US" altLang="zh-CN" sz="1650" b="1" dirty="0"/>
          </a:p>
          <a:p>
            <a:pPr marL="542925" indent="-276225" eaLnBrk="1" hangingPunct="1">
              <a:lnSpc>
                <a:spcPct val="135000"/>
              </a:lnSpc>
              <a:spcBef>
                <a:spcPts val="0"/>
              </a:spcBef>
              <a:buClr>
                <a:srgbClr val="7030A0"/>
              </a:buClr>
              <a:buFont typeface="Wingdings" pitchFamily="2" charset="2"/>
              <a:buChar char="Ø"/>
              <a:defRPr/>
            </a:pPr>
            <a:r>
              <a:rPr lang="zh-CN" altLang="en-US" sz="1650" b="1" dirty="0"/>
              <a:t>增加企业的销售收入</a:t>
            </a:r>
            <a:endParaRPr lang="en-US" altLang="zh-CN" sz="1650" b="1" dirty="0"/>
          </a:p>
          <a:p>
            <a:pPr marL="542925" indent="-276225" eaLnBrk="1" hangingPunct="1">
              <a:lnSpc>
                <a:spcPct val="135000"/>
              </a:lnSpc>
              <a:spcBef>
                <a:spcPts val="0"/>
              </a:spcBef>
              <a:buClr>
                <a:srgbClr val="7030A0"/>
              </a:buClr>
              <a:buFont typeface="Wingdings" pitchFamily="2" charset="2"/>
              <a:buChar char="Ø"/>
              <a:defRPr/>
            </a:pPr>
            <a:r>
              <a:rPr lang="zh-CN" altLang="en-US" sz="1650" b="1" dirty="0"/>
              <a:t>留住老客户，争取新客户</a:t>
            </a:r>
            <a:endParaRPr lang="en-US" altLang="zh-CN" sz="1650" b="1" dirty="0"/>
          </a:p>
          <a:p>
            <a:pPr marL="542925" indent="-276225" eaLnBrk="1" hangingPunct="1">
              <a:lnSpc>
                <a:spcPct val="135000"/>
              </a:lnSpc>
              <a:spcBef>
                <a:spcPts val="0"/>
              </a:spcBef>
              <a:buClr>
                <a:srgbClr val="7030A0"/>
              </a:buClr>
              <a:buFont typeface="Wingdings" pitchFamily="2" charset="2"/>
              <a:buChar char="Ø"/>
              <a:defRPr/>
            </a:pPr>
            <a:r>
              <a:rPr lang="zh-CN" altLang="en-US" sz="1650" b="1" dirty="0"/>
              <a:t>降低销售物流成本</a:t>
            </a:r>
          </a:p>
        </p:txBody>
      </p:sp>
    </p:spTree>
    <p:extLst>
      <p:ext uri="{BB962C8B-B14F-4D97-AF65-F5344CB8AC3E}">
        <p14:creationId xmlns:p14="http://schemas.microsoft.com/office/powerpoint/2010/main" val="1864488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2386" name="Rectangle 2"/>
          <p:cNvSpPr>
            <a:spLocks noGrp="1" noRot="1" noChangeArrowheads="1"/>
          </p:cNvSpPr>
          <p:nvPr>
            <p:ph type="title"/>
          </p:nvPr>
        </p:nvSpPr>
        <p:spPr>
          <a:xfrm>
            <a:off x="1369219" y="57150"/>
            <a:ext cx="6405563" cy="857250"/>
          </a:xfrm>
        </p:spPr>
        <p:txBody>
          <a:bodyPr/>
          <a:lstStyle/>
          <a:p>
            <a:pPr algn="l" eaLnBrk="1" hangingPunct="1"/>
            <a:r>
              <a:rPr lang="zh-CN" altLang="en-US" dirty="0">
                <a:solidFill>
                  <a:srgbClr val="000000"/>
                </a:solidFill>
              </a:rPr>
              <a:t>三、销售物流的主要环节</a:t>
            </a:r>
          </a:p>
        </p:txBody>
      </p:sp>
      <p:sp>
        <p:nvSpPr>
          <p:cNvPr id="564229" name="AutoShape 5"/>
          <p:cNvSpPr>
            <a:spLocks noChangeArrowheads="1"/>
          </p:cNvSpPr>
          <p:nvPr/>
        </p:nvSpPr>
        <p:spPr bwMode="gray">
          <a:xfrm flipV="1">
            <a:off x="1371600" y="2355056"/>
            <a:ext cx="1712119" cy="1181100"/>
          </a:xfrm>
          <a:prstGeom prst="triangle">
            <a:avLst>
              <a:gd name="adj" fmla="val 50000"/>
            </a:avLst>
          </a:prstGeom>
          <a:gradFill rotWithShape="1">
            <a:gsLst>
              <a:gs pos="0">
                <a:schemeClr val="accent1"/>
              </a:gs>
              <a:gs pos="100000">
                <a:schemeClr val="accent1">
                  <a:gamma/>
                  <a:shade val="50980"/>
                  <a:invGamma/>
                </a:schemeClr>
              </a:gs>
            </a:gsLst>
            <a:lin ang="18900000" scaled="1"/>
          </a:gradFill>
          <a:ln w="28575" algn="ctr">
            <a:solidFill>
              <a:srgbClr val="FFFFFF"/>
            </a:solidFill>
            <a:miter lim="800000"/>
            <a:headEnd/>
            <a:tailEnd/>
          </a:ln>
          <a:effectLst>
            <a:outerShdw dist="35921" dir="2700000" algn="ctr" rotWithShape="0">
              <a:schemeClr val="bg2"/>
            </a:outerShdw>
          </a:effectLst>
        </p:spPr>
        <p:txBody>
          <a:bodyPr wrap="none" anchor="ctr"/>
          <a:lstStyle/>
          <a:p>
            <a:pPr defTabSz="685800">
              <a:defRPr/>
            </a:pPr>
            <a:endParaRPr lang="zh-CN" altLang="en-US" sz="1350">
              <a:solidFill>
                <a:prstClr val="black"/>
              </a:solidFill>
            </a:endParaRPr>
          </a:p>
        </p:txBody>
      </p:sp>
      <p:sp>
        <p:nvSpPr>
          <p:cNvPr id="564230" name="AutoShape 6"/>
          <p:cNvSpPr>
            <a:spLocks noChangeArrowheads="1"/>
          </p:cNvSpPr>
          <p:nvPr/>
        </p:nvSpPr>
        <p:spPr bwMode="gray">
          <a:xfrm>
            <a:off x="3173016" y="1144191"/>
            <a:ext cx="1713309" cy="1181100"/>
          </a:xfrm>
          <a:prstGeom prst="triangle">
            <a:avLst>
              <a:gd name="adj" fmla="val 50000"/>
            </a:avLst>
          </a:prstGeom>
          <a:gradFill rotWithShape="1">
            <a:gsLst>
              <a:gs pos="0">
                <a:schemeClr val="folHlink">
                  <a:gamma/>
                  <a:shade val="82353"/>
                  <a:invGamma/>
                </a:schemeClr>
              </a:gs>
              <a:gs pos="100000">
                <a:schemeClr val="folHlink"/>
              </a:gs>
            </a:gsLst>
            <a:lin ang="18900000" scaled="1"/>
          </a:gradFill>
          <a:ln w="28575" algn="ctr">
            <a:solidFill>
              <a:srgbClr val="FFFFFF"/>
            </a:solidFill>
            <a:miter lim="800000"/>
            <a:headEnd/>
            <a:tailEnd/>
          </a:ln>
          <a:effectLst>
            <a:outerShdw dist="35921" dir="2700000" algn="ctr" rotWithShape="0">
              <a:schemeClr val="bg2"/>
            </a:outerShdw>
          </a:effectLst>
        </p:spPr>
        <p:txBody>
          <a:bodyPr wrap="none" anchor="ctr"/>
          <a:lstStyle/>
          <a:p>
            <a:pPr defTabSz="685800">
              <a:defRPr/>
            </a:pPr>
            <a:endParaRPr lang="zh-CN" altLang="en-US" sz="1350">
              <a:solidFill>
                <a:prstClr val="black"/>
              </a:solidFill>
            </a:endParaRPr>
          </a:p>
        </p:txBody>
      </p:sp>
      <p:sp>
        <p:nvSpPr>
          <p:cNvPr id="564231" name="AutoShape 7"/>
          <p:cNvSpPr>
            <a:spLocks noChangeArrowheads="1"/>
          </p:cNvSpPr>
          <p:nvPr/>
        </p:nvSpPr>
        <p:spPr bwMode="gray">
          <a:xfrm>
            <a:off x="1371600" y="1144191"/>
            <a:ext cx="1713310" cy="1181100"/>
          </a:xfrm>
          <a:prstGeom prst="triangle">
            <a:avLst>
              <a:gd name="adj" fmla="val 50000"/>
            </a:avLst>
          </a:prstGeom>
          <a:gradFill rotWithShape="1">
            <a:gsLst>
              <a:gs pos="0">
                <a:schemeClr val="folHlink"/>
              </a:gs>
              <a:gs pos="100000">
                <a:schemeClr val="folHlink">
                  <a:gamma/>
                  <a:shade val="76078"/>
                  <a:invGamma/>
                </a:schemeClr>
              </a:gs>
            </a:gsLst>
            <a:lin ang="2700000" scaled="1"/>
          </a:gradFill>
          <a:ln w="28575" algn="ctr">
            <a:solidFill>
              <a:srgbClr val="FFFFFF"/>
            </a:solidFill>
            <a:miter lim="800000"/>
            <a:headEnd/>
            <a:tailEnd/>
          </a:ln>
          <a:effectLst>
            <a:outerShdw dist="35921" dir="2700000" algn="ctr" rotWithShape="0">
              <a:schemeClr val="bg2"/>
            </a:outerShdw>
          </a:effectLst>
        </p:spPr>
        <p:txBody>
          <a:bodyPr wrap="none" anchor="ctr"/>
          <a:lstStyle/>
          <a:p>
            <a:pPr defTabSz="685800">
              <a:defRPr/>
            </a:pPr>
            <a:endParaRPr lang="zh-CN" altLang="en-US" sz="1350">
              <a:solidFill>
                <a:prstClr val="black"/>
              </a:solidFill>
            </a:endParaRPr>
          </a:p>
        </p:txBody>
      </p:sp>
      <p:sp>
        <p:nvSpPr>
          <p:cNvPr id="564232" name="AutoShape 8"/>
          <p:cNvSpPr>
            <a:spLocks noChangeArrowheads="1"/>
          </p:cNvSpPr>
          <p:nvPr/>
        </p:nvSpPr>
        <p:spPr bwMode="gray">
          <a:xfrm flipV="1">
            <a:off x="2274094" y="1143000"/>
            <a:ext cx="1713310" cy="1179910"/>
          </a:xfrm>
          <a:prstGeom prst="triangle">
            <a:avLst>
              <a:gd name="adj" fmla="val 50000"/>
            </a:avLst>
          </a:prstGeom>
          <a:gradFill rotWithShape="1">
            <a:gsLst>
              <a:gs pos="0">
                <a:schemeClr val="folHlink">
                  <a:gamma/>
                  <a:shade val="60392"/>
                  <a:invGamma/>
                </a:schemeClr>
              </a:gs>
              <a:gs pos="100000">
                <a:schemeClr val="folHlink"/>
              </a:gs>
            </a:gsLst>
            <a:lin ang="5400000" scaled="1"/>
          </a:gradFill>
          <a:ln w="28575" algn="ctr">
            <a:solidFill>
              <a:srgbClr val="FFFFFF"/>
            </a:solidFill>
            <a:miter lim="800000"/>
            <a:headEnd/>
            <a:tailEnd/>
          </a:ln>
          <a:effectLst>
            <a:outerShdw dist="35921" dir="2700000" algn="ctr" rotWithShape="0">
              <a:srgbClr val="808080">
                <a:alpha val="50000"/>
              </a:srgbClr>
            </a:outerShdw>
          </a:effectLst>
        </p:spPr>
        <p:txBody>
          <a:bodyPr wrap="none" anchor="ctr"/>
          <a:lstStyle/>
          <a:p>
            <a:pPr defTabSz="685800">
              <a:defRPr/>
            </a:pPr>
            <a:endParaRPr lang="zh-CN" altLang="en-US" sz="1350">
              <a:solidFill>
                <a:prstClr val="black"/>
              </a:solidFill>
            </a:endParaRPr>
          </a:p>
        </p:txBody>
      </p:sp>
      <p:sp>
        <p:nvSpPr>
          <p:cNvPr id="564233" name="AutoShape 9"/>
          <p:cNvSpPr>
            <a:spLocks noChangeArrowheads="1"/>
          </p:cNvSpPr>
          <p:nvPr/>
        </p:nvSpPr>
        <p:spPr bwMode="gray">
          <a:xfrm>
            <a:off x="2270522" y="2352675"/>
            <a:ext cx="1713309" cy="1181100"/>
          </a:xfrm>
          <a:prstGeom prst="triangle">
            <a:avLst>
              <a:gd name="adj" fmla="val 50000"/>
            </a:avLst>
          </a:prstGeom>
          <a:gradFill rotWithShape="1">
            <a:gsLst>
              <a:gs pos="0">
                <a:schemeClr val="accent1">
                  <a:gamma/>
                  <a:shade val="76078"/>
                  <a:invGamma/>
                </a:schemeClr>
              </a:gs>
              <a:gs pos="100000">
                <a:schemeClr val="accent1"/>
              </a:gs>
            </a:gsLst>
            <a:lin ang="5400000" scaled="1"/>
          </a:gradFill>
          <a:ln w="28575" algn="ctr">
            <a:solidFill>
              <a:srgbClr val="FFFFFF"/>
            </a:solidFill>
            <a:miter lim="800000"/>
            <a:headEnd/>
            <a:tailEnd/>
          </a:ln>
          <a:effectLst>
            <a:outerShdw dist="35921" dir="2700000" algn="ctr" rotWithShape="0">
              <a:schemeClr val="bg2"/>
            </a:outerShdw>
          </a:effectLst>
        </p:spPr>
        <p:txBody>
          <a:bodyPr wrap="none" anchor="ctr"/>
          <a:lstStyle/>
          <a:p>
            <a:pPr defTabSz="685800">
              <a:defRPr/>
            </a:pPr>
            <a:endParaRPr lang="zh-CN" altLang="en-US" sz="1350">
              <a:solidFill>
                <a:prstClr val="black"/>
              </a:solidFill>
            </a:endParaRPr>
          </a:p>
        </p:txBody>
      </p:sp>
      <p:sp>
        <p:nvSpPr>
          <p:cNvPr id="564234" name="AutoShape 10"/>
          <p:cNvSpPr>
            <a:spLocks noChangeArrowheads="1"/>
          </p:cNvSpPr>
          <p:nvPr/>
        </p:nvSpPr>
        <p:spPr bwMode="gray">
          <a:xfrm flipV="1">
            <a:off x="3170635" y="2355056"/>
            <a:ext cx="1712119" cy="1181100"/>
          </a:xfrm>
          <a:prstGeom prst="triangle">
            <a:avLst>
              <a:gd name="adj" fmla="val 50000"/>
            </a:avLst>
          </a:prstGeom>
          <a:gradFill rotWithShape="1">
            <a:gsLst>
              <a:gs pos="0">
                <a:schemeClr val="accent1">
                  <a:gamma/>
                  <a:shade val="72941"/>
                  <a:invGamma/>
                </a:schemeClr>
              </a:gs>
              <a:gs pos="100000">
                <a:schemeClr val="accent1"/>
              </a:gs>
            </a:gsLst>
            <a:lin ang="2700000" scaled="1"/>
          </a:gradFill>
          <a:ln w="28575" algn="ctr">
            <a:solidFill>
              <a:srgbClr val="FFFFFF"/>
            </a:solidFill>
            <a:miter lim="800000"/>
            <a:headEnd/>
            <a:tailEnd/>
          </a:ln>
          <a:effectLst>
            <a:outerShdw dist="35921" dir="2700000" algn="ctr" rotWithShape="0">
              <a:schemeClr val="bg2"/>
            </a:outerShdw>
          </a:effectLst>
        </p:spPr>
        <p:txBody>
          <a:bodyPr wrap="none" anchor="ctr"/>
          <a:lstStyle/>
          <a:p>
            <a:pPr defTabSz="685800">
              <a:defRPr/>
            </a:pPr>
            <a:endParaRPr lang="zh-CN" altLang="en-US" sz="1350">
              <a:solidFill>
                <a:prstClr val="black"/>
              </a:solidFill>
            </a:endParaRPr>
          </a:p>
        </p:txBody>
      </p:sp>
      <p:sp>
        <p:nvSpPr>
          <p:cNvPr id="272393" name="Rectangle 11"/>
          <p:cNvSpPr>
            <a:spLocks noChangeArrowheads="1"/>
          </p:cNvSpPr>
          <p:nvPr/>
        </p:nvSpPr>
        <p:spPr bwMode="gray">
          <a:xfrm>
            <a:off x="2669382" y="1160860"/>
            <a:ext cx="92273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0" fontAlgn="base" hangingPunct="0">
              <a:spcBef>
                <a:spcPct val="0"/>
              </a:spcBef>
              <a:spcAft>
                <a:spcPct val="0"/>
              </a:spcAft>
            </a:pPr>
            <a:r>
              <a:rPr lang="zh-CN" altLang="en-US" sz="1500" b="1" dirty="0">
                <a:solidFill>
                  <a:srgbClr val="FFFF00"/>
                </a:solidFill>
                <a:latin typeface="微软雅黑" panose="020B0503020204020204" pitchFamily="34" charset="-122"/>
                <a:ea typeface="微软雅黑" panose="020B0503020204020204" pitchFamily="34" charset="-122"/>
                <a:cs typeface="Arial" panose="020B0604020202020204" pitchFamily="34" charset="0"/>
              </a:rPr>
              <a:t>产品</a:t>
            </a:r>
          </a:p>
          <a:p>
            <a:pPr algn="ctr" defTabSz="685800" eaLnBrk="0" fontAlgn="base" hangingPunct="0">
              <a:spcBef>
                <a:spcPct val="0"/>
              </a:spcBef>
              <a:spcAft>
                <a:spcPct val="0"/>
              </a:spcAft>
            </a:pPr>
            <a:r>
              <a:rPr lang="zh-CN" altLang="en-US" sz="1500" b="1" dirty="0">
                <a:solidFill>
                  <a:srgbClr val="FFFF00"/>
                </a:solidFill>
                <a:latin typeface="微软雅黑" panose="020B0503020204020204" pitchFamily="34" charset="-122"/>
                <a:ea typeface="微软雅黑" panose="020B0503020204020204" pitchFamily="34" charset="-122"/>
                <a:cs typeface="Arial" panose="020B0604020202020204" pitchFamily="34" charset="0"/>
              </a:rPr>
              <a:t>存储</a:t>
            </a:r>
          </a:p>
        </p:txBody>
      </p:sp>
      <p:sp>
        <p:nvSpPr>
          <p:cNvPr id="272394" name="Rectangle 12"/>
          <p:cNvSpPr>
            <a:spLocks noChangeArrowheads="1"/>
          </p:cNvSpPr>
          <p:nvPr/>
        </p:nvSpPr>
        <p:spPr bwMode="gray">
          <a:xfrm>
            <a:off x="1766888" y="2526506"/>
            <a:ext cx="923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0" fontAlgn="base" hangingPunct="0">
              <a:spcBef>
                <a:spcPct val="0"/>
              </a:spcBef>
              <a:spcAft>
                <a:spcPct val="0"/>
              </a:spcAft>
            </a:pPr>
            <a:r>
              <a:rPr lang="zh-CN" altLang="en-US" sz="1500" b="1">
                <a:solidFill>
                  <a:srgbClr val="FFFFFF"/>
                </a:solidFill>
                <a:latin typeface="微软雅黑" panose="020B0503020204020204" pitchFamily="34" charset="-122"/>
                <a:ea typeface="微软雅黑" panose="020B0503020204020204" pitchFamily="34" charset="-122"/>
                <a:cs typeface="Arial" panose="020B0604020202020204" pitchFamily="34" charset="0"/>
              </a:rPr>
              <a:t>装卸</a:t>
            </a:r>
          </a:p>
          <a:p>
            <a:pPr algn="ctr" defTabSz="685800" eaLnBrk="0" fontAlgn="base" hangingPunct="0">
              <a:spcBef>
                <a:spcPct val="0"/>
              </a:spcBef>
              <a:spcAft>
                <a:spcPct val="0"/>
              </a:spcAft>
            </a:pPr>
            <a:r>
              <a:rPr lang="zh-CN" altLang="en-US" sz="1500" b="1">
                <a:solidFill>
                  <a:srgbClr val="FFFFFF"/>
                </a:solidFill>
                <a:latin typeface="微软雅黑" panose="020B0503020204020204" pitchFamily="34" charset="-122"/>
                <a:ea typeface="微软雅黑" panose="020B0503020204020204" pitchFamily="34" charset="-122"/>
                <a:cs typeface="Arial" panose="020B0604020202020204" pitchFamily="34" charset="0"/>
              </a:rPr>
              <a:t>搬运</a:t>
            </a:r>
          </a:p>
        </p:txBody>
      </p:sp>
      <p:sp>
        <p:nvSpPr>
          <p:cNvPr id="272395" name="Rectangle 13"/>
          <p:cNvSpPr>
            <a:spLocks noChangeArrowheads="1"/>
          </p:cNvSpPr>
          <p:nvPr/>
        </p:nvSpPr>
        <p:spPr bwMode="gray">
          <a:xfrm>
            <a:off x="3543300" y="2514600"/>
            <a:ext cx="92273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0" fontAlgn="base" hangingPunct="0">
              <a:spcBef>
                <a:spcPct val="0"/>
              </a:spcBef>
              <a:spcAft>
                <a:spcPct val="0"/>
              </a:spcAft>
            </a:pPr>
            <a:r>
              <a:rPr lang="zh-CN" altLang="en-US" sz="1500" b="1">
                <a:solidFill>
                  <a:srgbClr val="FFFFFF"/>
                </a:solidFill>
                <a:latin typeface="微软雅黑" panose="020B0503020204020204" pitchFamily="34" charset="-122"/>
                <a:ea typeface="微软雅黑" panose="020B0503020204020204" pitchFamily="34" charset="-122"/>
                <a:cs typeface="Arial" panose="020B0604020202020204" pitchFamily="34" charset="0"/>
              </a:rPr>
              <a:t>订单</a:t>
            </a:r>
          </a:p>
          <a:p>
            <a:pPr algn="ctr" defTabSz="685800" eaLnBrk="0" fontAlgn="base" hangingPunct="0">
              <a:spcBef>
                <a:spcPct val="0"/>
              </a:spcBef>
              <a:spcAft>
                <a:spcPct val="0"/>
              </a:spcAft>
            </a:pPr>
            <a:r>
              <a:rPr lang="zh-CN" altLang="en-US" sz="1500" b="1">
                <a:solidFill>
                  <a:srgbClr val="FFFFFF"/>
                </a:solidFill>
                <a:latin typeface="微软雅黑" panose="020B0503020204020204" pitchFamily="34" charset="-122"/>
                <a:ea typeface="微软雅黑" panose="020B0503020204020204" pitchFamily="34" charset="-122"/>
                <a:cs typeface="Arial" panose="020B0604020202020204" pitchFamily="34" charset="0"/>
              </a:rPr>
              <a:t>处理</a:t>
            </a:r>
          </a:p>
        </p:txBody>
      </p:sp>
      <p:sp>
        <p:nvSpPr>
          <p:cNvPr id="272396" name="Rectangle 14"/>
          <p:cNvSpPr>
            <a:spLocks noChangeArrowheads="1"/>
          </p:cNvSpPr>
          <p:nvPr/>
        </p:nvSpPr>
        <p:spPr bwMode="gray">
          <a:xfrm>
            <a:off x="2646760" y="2827735"/>
            <a:ext cx="92273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0" fontAlgn="base" hangingPunct="0">
              <a:spcBef>
                <a:spcPct val="0"/>
              </a:spcBef>
              <a:spcAft>
                <a:spcPct val="0"/>
              </a:spcAft>
            </a:pPr>
            <a:r>
              <a:rPr lang="zh-CN" altLang="en-US" sz="1500" b="1">
                <a:solidFill>
                  <a:srgbClr val="FFFFFF"/>
                </a:solidFill>
                <a:latin typeface="微软雅黑" panose="020B0503020204020204" pitchFamily="34" charset="-122"/>
                <a:ea typeface="微软雅黑" panose="020B0503020204020204" pitchFamily="34" charset="-122"/>
                <a:cs typeface="Arial" panose="020B0604020202020204" pitchFamily="34" charset="0"/>
              </a:rPr>
              <a:t>产品</a:t>
            </a:r>
          </a:p>
          <a:p>
            <a:pPr algn="ctr" defTabSz="685800" eaLnBrk="0" fontAlgn="base" hangingPunct="0">
              <a:spcBef>
                <a:spcPct val="0"/>
              </a:spcBef>
              <a:spcAft>
                <a:spcPct val="0"/>
              </a:spcAft>
            </a:pPr>
            <a:r>
              <a:rPr lang="zh-CN" altLang="en-US" sz="1500" b="1">
                <a:solidFill>
                  <a:srgbClr val="FFFFFF"/>
                </a:solidFill>
                <a:latin typeface="微软雅黑" panose="020B0503020204020204" pitchFamily="34" charset="-122"/>
                <a:ea typeface="微软雅黑" panose="020B0503020204020204" pitchFamily="34" charset="-122"/>
                <a:cs typeface="Arial" panose="020B0604020202020204" pitchFamily="34" charset="0"/>
              </a:rPr>
              <a:t>发送</a:t>
            </a:r>
          </a:p>
        </p:txBody>
      </p:sp>
      <p:sp>
        <p:nvSpPr>
          <p:cNvPr id="272397" name="Rectangle 21"/>
          <p:cNvSpPr>
            <a:spLocks noChangeArrowheads="1"/>
          </p:cNvSpPr>
          <p:nvPr/>
        </p:nvSpPr>
        <p:spPr bwMode="gray">
          <a:xfrm>
            <a:off x="1739504" y="1563291"/>
            <a:ext cx="923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0" fontAlgn="base" hangingPunct="0">
              <a:spcBef>
                <a:spcPct val="0"/>
              </a:spcBef>
              <a:spcAft>
                <a:spcPct val="0"/>
              </a:spcAft>
            </a:pPr>
            <a:r>
              <a:rPr lang="en-US" altLang="zh-CN" sz="1500" b="1" dirty="0">
                <a:solidFill>
                  <a:srgbClr val="FFFF00"/>
                </a:solidFill>
                <a:latin typeface="黑体" panose="02010609060101010101" pitchFamily="49" charset="-122"/>
                <a:ea typeface="黑体" panose="02010609060101010101" pitchFamily="49" charset="-122"/>
                <a:cs typeface="Arial" panose="020B0604020202020204" pitchFamily="34" charset="0"/>
              </a:rPr>
              <a:t> </a:t>
            </a:r>
            <a:r>
              <a:rPr lang="zh-CN" altLang="en-US" sz="1500" b="1" dirty="0">
                <a:solidFill>
                  <a:srgbClr val="FFFF00"/>
                </a:solidFill>
                <a:latin typeface="微软雅黑" panose="020B0503020204020204" pitchFamily="34" charset="-122"/>
                <a:ea typeface="微软雅黑" panose="020B0503020204020204" pitchFamily="34" charset="-122"/>
                <a:cs typeface="Arial" panose="020B0604020202020204" pitchFamily="34" charset="0"/>
              </a:rPr>
              <a:t>产品</a:t>
            </a:r>
          </a:p>
          <a:p>
            <a:pPr algn="ctr" defTabSz="685800" eaLnBrk="0" fontAlgn="base" hangingPunct="0">
              <a:spcBef>
                <a:spcPct val="0"/>
              </a:spcBef>
              <a:spcAft>
                <a:spcPct val="0"/>
              </a:spcAft>
            </a:pPr>
            <a:r>
              <a:rPr lang="zh-CN" altLang="en-US" sz="1500" b="1" dirty="0">
                <a:solidFill>
                  <a:srgbClr val="FFFF00"/>
                </a:solidFill>
                <a:latin typeface="微软雅黑" panose="020B0503020204020204" pitchFamily="34" charset="-122"/>
                <a:ea typeface="微软雅黑" panose="020B0503020204020204" pitchFamily="34" charset="-122"/>
                <a:cs typeface="Arial" panose="020B0604020202020204" pitchFamily="34" charset="0"/>
              </a:rPr>
              <a:t>包装</a:t>
            </a:r>
          </a:p>
        </p:txBody>
      </p:sp>
      <p:sp>
        <p:nvSpPr>
          <p:cNvPr id="272398" name="Rectangle 22"/>
          <p:cNvSpPr>
            <a:spLocks noChangeArrowheads="1"/>
          </p:cNvSpPr>
          <p:nvPr/>
        </p:nvSpPr>
        <p:spPr bwMode="gray">
          <a:xfrm>
            <a:off x="3513922" y="1648161"/>
            <a:ext cx="107544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0" fontAlgn="base" hangingPunct="0">
              <a:spcBef>
                <a:spcPct val="0"/>
              </a:spcBef>
              <a:spcAft>
                <a:spcPct val="0"/>
              </a:spcAft>
            </a:pPr>
            <a:r>
              <a:rPr lang="zh-CN" altLang="en-US" sz="1500" b="1" dirty="0">
                <a:solidFill>
                  <a:srgbClr val="FFFF00"/>
                </a:solidFill>
                <a:latin typeface="微软雅黑" panose="020B0503020204020204" pitchFamily="34" charset="-122"/>
                <a:ea typeface="微软雅黑" panose="020B0503020204020204" pitchFamily="34" charset="-122"/>
                <a:cs typeface="Arial" panose="020B0604020202020204" pitchFamily="34" charset="0"/>
              </a:rPr>
              <a:t>销售渠道的选择</a:t>
            </a:r>
          </a:p>
        </p:txBody>
      </p:sp>
      <p:grpSp>
        <p:nvGrpSpPr>
          <p:cNvPr id="272399" name="Group 23"/>
          <p:cNvGrpSpPr>
            <a:grpSpLocks/>
          </p:cNvGrpSpPr>
          <p:nvPr/>
        </p:nvGrpSpPr>
        <p:grpSpPr bwMode="auto">
          <a:xfrm>
            <a:off x="2491979" y="1916907"/>
            <a:ext cx="1239440" cy="831056"/>
            <a:chOff x="2363" y="2075"/>
            <a:chExt cx="1210" cy="812"/>
          </a:xfrm>
        </p:grpSpPr>
        <p:sp>
          <p:nvSpPr>
            <p:cNvPr id="272407" name="AutoShape 24"/>
            <p:cNvSpPr>
              <a:spLocks noChangeArrowheads="1"/>
            </p:cNvSpPr>
            <p:nvPr/>
          </p:nvSpPr>
          <p:spPr bwMode="gray">
            <a:xfrm>
              <a:off x="2363" y="2075"/>
              <a:ext cx="1210" cy="812"/>
            </a:xfrm>
            <a:prstGeom prst="hexagon">
              <a:avLst>
                <a:gd name="adj" fmla="val 37254"/>
                <a:gd name="vf" fmla="val 115470"/>
              </a:avLst>
            </a:prstGeom>
            <a:solidFill>
              <a:srgbClr val="F8F8F8">
                <a:alpha val="50195"/>
              </a:srgbClr>
            </a:solidFill>
            <a:ln w="19050" algn="ctr">
              <a:solidFill>
                <a:srgbClr val="F8F8F8"/>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zh-CN" altLang="en-US" sz="1350">
                <a:solidFill>
                  <a:srgbClr val="000000"/>
                </a:solidFill>
                <a:latin typeface="Calibri" panose="020F0502020204030204" pitchFamily="34" charset="0"/>
              </a:endParaRPr>
            </a:p>
          </p:txBody>
        </p:sp>
        <p:sp>
          <p:nvSpPr>
            <p:cNvPr id="272408" name="AutoShape 25"/>
            <p:cNvSpPr>
              <a:spLocks noChangeArrowheads="1"/>
            </p:cNvSpPr>
            <p:nvPr/>
          </p:nvSpPr>
          <p:spPr bwMode="gray">
            <a:xfrm>
              <a:off x="2395" y="2095"/>
              <a:ext cx="1138" cy="764"/>
            </a:xfrm>
            <a:prstGeom prst="hexagon">
              <a:avLst>
                <a:gd name="adj" fmla="val 37238"/>
                <a:gd name="vf" fmla="val 115470"/>
              </a:avLst>
            </a:prstGeom>
            <a:solidFill>
              <a:srgbClr val="F8F8F8"/>
            </a:solidFill>
            <a:ln w="19050" algn="ctr">
              <a:solidFill>
                <a:srgbClr val="F8F8F8"/>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zh-CN" altLang="en-US" sz="1350">
                <a:solidFill>
                  <a:srgbClr val="000000"/>
                </a:solidFill>
                <a:latin typeface="Calibri" panose="020F0502020204030204" pitchFamily="34" charset="0"/>
              </a:endParaRPr>
            </a:p>
          </p:txBody>
        </p:sp>
      </p:grpSp>
      <p:sp>
        <p:nvSpPr>
          <p:cNvPr id="564250" name="Rectangle 26"/>
          <p:cNvSpPr>
            <a:spLocks noChangeArrowheads="1"/>
          </p:cNvSpPr>
          <p:nvPr/>
        </p:nvSpPr>
        <p:spPr bwMode="auto">
          <a:xfrm>
            <a:off x="2620566" y="1953817"/>
            <a:ext cx="914400" cy="646331"/>
          </a:xfrm>
          <a:prstGeom prst="rect">
            <a:avLst/>
          </a:prstGeom>
          <a:noFill/>
          <a:ln w="9525">
            <a:noFill/>
            <a:miter lim="800000"/>
            <a:headEnd/>
            <a:tailEnd/>
          </a:ln>
          <a:effectLst/>
        </p:spPr>
        <p:txBody>
          <a:bodyPr>
            <a:spAutoFit/>
          </a:bodyPr>
          <a:lstStyle/>
          <a:p>
            <a:pPr algn="ctr" defTabSz="685800">
              <a:defRPr/>
            </a:pPr>
            <a:r>
              <a:rPr lang="zh-CN" altLang="en-US" dirty="0">
                <a:solidFill>
                  <a:srgbClr val="000000"/>
                </a:solidFill>
                <a:effectLst>
                  <a:outerShdw blurRad="38100" dist="38100" dir="2700000" algn="tl">
                    <a:srgbClr val="C0C0C0"/>
                  </a:outerShdw>
                </a:effectLst>
                <a:latin typeface="微软雅黑" pitchFamily="34" charset="-122"/>
                <a:ea typeface="微软雅黑" pitchFamily="34" charset="-122"/>
                <a:cs typeface="Arial" charset="0"/>
              </a:rPr>
              <a:t>主要</a:t>
            </a:r>
          </a:p>
          <a:p>
            <a:pPr algn="ctr" defTabSz="685800">
              <a:defRPr/>
            </a:pPr>
            <a:r>
              <a:rPr lang="zh-CN" altLang="en-US" dirty="0">
                <a:solidFill>
                  <a:srgbClr val="000000"/>
                </a:solidFill>
                <a:effectLst>
                  <a:outerShdw blurRad="38100" dist="38100" dir="2700000" algn="tl">
                    <a:srgbClr val="C0C0C0"/>
                  </a:outerShdw>
                </a:effectLst>
                <a:latin typeface="微软雅黑" pitchFamily="34" charset="-122"/>
                <a:ea typeface="微软雅黑" pitchFamily="34" charset="-122"/>
                <a:cs typeface="Arial" charset="0"/>
              </a:rPr>
              <a:t>环节</a:t>
            </a:r>
          </a:p>
        </p:txBody>
      </p:sp>
      <p:pic>
        <p:nvPicPr>
          <p:cNvPr id="564252" name="Picture 28" descr="6-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86325" y="2057400"/>
            <a:ext cx="3028950"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4254" name="AutoShape 30"/>
          <p:cNvSpPr>
            <a:spLocks noChangeArrowheads="1"/>
          </p:cNvSpPr>
          <p:nvPr/>
        </p:nvSpPr>
        <p:spPr bwMode="auto">
          <a:xfrm rot="-4546280">
            <a:off x="4897041" y="1162050"/>
            <a:ext cx="571500" cy="1028700"/>
          </a:xfrm>
          <a:prstGeom prst="curvedLeftArrow">
            <a:avLst>
              <a:gd name="adj1" fmla="val 36000"/>
              <a:gd name="adj2" fmla="val 72000"/>
              <a:gd name="adj3" fmla="val 50468"/>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endParaRPr lang="zh-CN" altLang="en-US" sz="1350">
              <a:solidFill>
                <a:srgbClr val="000000"/>
              </a:solidFill>
              <a:latin typeface="Calibri" panose="020F0502020204030204" pitchFamily="34" charset="0"/>
            </a:endParaRPr>
          </a:p>
        </p:txBody>
      </p:sp>
      <p:sp>
        <p:nvSpPr>
          <p:cNvPr id="23574" name="AutoShape 31"/>
          <p:cNvSpPr>
            <a:spLocks noChangeArrowheads="1"/>
          </p:cNvSpPr>
          <p:nvPr/>
        </p:nvSpPr>
        <p:spPr bwMode="auto">
          <a:xfrm>
            <a:off x="4631532" y="3576637"/>
            <a:ext cx="2589610" cy="796529"/>
          </a:xfrm>
          <a:prstGeom prst="wedgeRoundRectCallout">
            <a:avLst>
              <a:gd name="adj1" fmla="val -59755"/>
              <a:gd name="adj2" fmla="val -127481"/>
              <a:gd name="adj3" fmla="val 16667"/>
            </a:avLst>
          </a:prstGeom>
          <a:solidFill>
            <a:schemeClr val="accent1"/>
          </a:solidFill>
          <a:ln w="9525">
            <a:solidFill>
              <a:schemeClr val="tx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r>
              <a:rPr lang="zh-CN" altLang="en-US" sz="1500" b="1">
                <a:solidFill>
                  <a:srgbClr val="FFFFFF"/>
                </a:solidFill>
                <a:latin typeface="微软雅黑" panose="020B0503020204020204" pitchFamily="34" charset="-122"/>
                <a:ea typeface="微软雅黑" panose="020B0503020204020204" pitchFamily="34" charset="-122"/>
              </a:rPr>
              <a:t>订单准备、订单传输、订单录入、订单状态报告</a:t>
            </a:r>
          </a:p>
        </p:txBody>
      </p:sp>
      <p:sp>
        <p:nvSpPr>
          <p:cNvPr id="23575" name="AutoShape 32"/>
          <p:cNvSpPr>
            <a:spLocks noChangeArrowheads="1"/>
          </p:cNvSpPr>
          <p:nvPr/>
        </p:nvSpPr>
        <p:spPr bwMode="auto">
          <a:xfrm>
            <a:off x="2607469" y="3714751"/>
            <a:ext cx="1743075" cy="945356"/>
          </a:xfrm>
          <a:prstGeom prst="wedgeEllipseCallout">
            <a:avLst>
              <a:gd name="adj1" fmla="val -2380"/>
              <a:gd name="adj2" fmla="val -85648"/>
            </a:avLst>
          </a:prstGeom>
          <a:solidFill>
            <a:schemeClr val="accent1"/>
          </a:solidFill>
          <a:ln w="9525">
            <a:solidFill>
              <a:schemeClr val="tx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pPr>
            <a:r>
              <a:rPr lang="zh-CN" altLang="en-US" sz="1500" b="1">
                <a:solidFill>
                  <a:srgbClr val="FFFFFF"/>
                </a:solidFill>
                <a:latin typeface="微软雅黑" panose="020B0503020204020204" pitchFamily="34" charset="-122"/>
                <a:ea typeface="微软雅黑" panose="020B0503020204020204" pitchFamily="34" charset="-122"/>
              </a:rPr>
              <a:t>选择合理的运输方式</a:t>
            </a:r>
          </a:p>
        </p:txBody>
      </p:sp>
      <p:sp>
        <p:nvSpPr>
          <p:cNvPr id="272406" name="灯片编号占位符 4"/>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557213" indent="-214313">
              <a:defRPr>
                <a:solidFill>
                  <a:schemeClr val="tx1"/>
                </a:solidFill>
                <a:latin typeface="Arial" panose="020B0604020202020204" pitchFamily="34" charset="0"/>
                <a:ea typeface="宋体" panose="02010600030101010101" pitchFamily="2" charset="-122"/>
              </a:defRPr>
            </a:lvl2pPr>
            <a:lvl3pPr marL="857250" indent="-171450">
              <a:defRPr>
                <a:solidFill>
                  <a:schemeClr val="tx1"/>
                </a:solidFill>
                <a:latin typeface="Arial" panose="020B0604020202020204" pitchFamily="34" charset="0"/>
                <a:ea typeface="宋体" panose="02010600030101010101" pitchFamily="2" charset="-122"/>
              </a:defRPr>
            </a:lvl3pPr>
            <a:lvl4pPr marL="1200150" indent="-171450">
              <a:defRPr>
                <a:solidFill>
                  <a:schemeClr val="tx1"/>
                </a:solidFill>
                <a:latin typeface="Arial" panose="020B0604020202020204" pitchFamily="34" charset="0"/>
                <a:ea typeface="宋体" panose="02010600030101010101" pitchFamily="2" charset="-122"/>
              </a:defRPr>
            </a:lvl4pPr>
            <a:lvl5pPr marL="1543050" indent="-171450">
              <a:defRPr>
                <a:solidFill>
                  <a:schemeClr val="tx1"/>
                </a:solidFill>
                <a:latin typeface="Arial" panose="020B0604020202020204" pitchFamily="34" charset="0"/>
                <a:ea typeface="宋体" panose="02010600030101010101" pitchFamily="2" charset="-122"/>
              </a:defRPr>
            </a:lvl5pPr>
            <a:lvl6pPr marL="18859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288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5717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29146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DF6E08A-EB41-4B9F-91A5-D93D3DC5BC21}" type="slidenum">
              <a:rPr lang="en-US" altLang="zh-CN">
                <a:solidFill>
                  <a:srgbClr val="898989"/>
                </a:solidFill>
              </a:rPr>
              <a:pPr/>
              <a:t>11</a:t>
            </a:fld>
            <a:endParaRPr lang="en-US" altLang="zh-CN">
              <a:solidFill>
                <a:srgbClr val="898989"/>
              </a:solidFill>
            </a:endParaRPr>
          </a:p>
        </p:txBody>
      </p:sp>
    </p:spTree>
    <p:extLst>
      <p:ext uri="{BB962C8B-B14F-4D97-AF65-F5344CB8AC3E}">
        <p14:creationId xmlns:p14="http://schemas.microsoft.com/office/powerpoint/2010/main" val="36142132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4254"/>
                                        </p:tgtEl>
                                        <p:attrNameLst>
                                          <p:attrName>style.visibility</p:attrName>
                                        </p:attrNameLst>
                                      </p:cBhvr>
                                      <p:to>
                                        <p:strVal val="visible"/>
                                      </p:to>
                                    </p:set>
                                    <p:animEffect transition="in" filter="checkerboard(across)">
                                      <p:cBhvr>
                                        <p:cTn id="7" dur="500"/>
                                        <p:tgtEl>
                                          <p:spTgt spid="564254"/>
                                        </p:tgtEl>
                                      </p:cBhvr>
                                    </p:animEffect>
                                  </p:childTnLst>
                                </p:cTn>
                              </p:par>
                              <p:par>
                                <p:cTn id="8" presetID="5" presetClass="entr" presetSubtype="10" fill="hold" nodeType="withEffect">
                                  <p:stCondLst>
                                    <p:cond delay="0"/>
                                  </p:stCondLst>
                                  <p:childTnLst>
                                    <p:set>
                                      <p:cBhvr>
                                        <p:cTn id="9" dur="1" fill="hold">
                                          <p:stCondLst>
                                            <p:cond delay="0"/>
                                          </p:stCondLst>
                                        </p:cTn>
                                        <p:tgtEl>
                                          <p:spTgt spid="564252"/>
                                        </p:tgtEl>
                                        <p:attrNameLst>
                                          <p:attrName>style.visibility</p:attrName>
                                        </p:attrNameLst>
                                      </p:cBhvr>
                                      <p:to>
                                        <p:strVal val="visible"/>
                                      </p:to>
                                    </p:set>
                                    <p:animEffect transition="in" filter="checkerboard(across)">
                                      <p:cBhvr>
                                        <p:cTn id="10" dur="500"/>
                                        <p:tgtEl>
                                          <p:spTgt spid="56425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7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54" grpId="0" animBg="1"/>
      <p:bldP spid="23574" grpId="0" animBg="1"/>
      <p:bldP spid="2357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3410" name="Rectangle 2"/>
          <p:cNvSpPr>
            <a:spLocks noGrp="1" noRot="1" noChangeArrowheads="1"/>
          </p:cNvSpPr>
          <p:nvPr>
            <p:ph type="title"/>
          </p:nvPr>
        </p:nvSpPr>
        <p:spPr>
          <a:xfrm>
            <a:off x="1369219" y="57150"/>
            <a:ext cx="6405563" cy="857250"/>
          </a:xfrm>
        </p:spPr>
        <p:txBody>
          <a:bodyPr/>
          <a:lstStyle/>
          <a:p>
            <a:pPr algn="l" eaLnBrk="1" hangingPunct="1"/>
            <a:r>
              <a:rPr lang="zh-CN" altLang="en-US" sz="2700" b="1" dirty="0">
                <a:solidFill>
                  <a:srgbClr val="000000"/>
                </a:solidFill>
                <a:latin typeface="微软雅黑" panose="020B0503020204020204" pitchFamily="34" charset="-122"/>
                <a:ea typeface="微软雅黑" panose="020B0503020204020204" pitchFamily="34" charset="-122"/>
              </a:rPr>
              <a:t>企业销售物流的主要流程</a:t>
            </a:r>
          </a:p>
        </p:txBody>
      </p:sp>
      <p:sp>
        <p:nvSpPr>
          <p:cNvPr id="273413" name="灯片编号占位符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557213" indent="-214313">
              <a:defRPr>
                <a:solidFill>
                  <a:schemeClr val="tx1"/>
                </a:solidFill>
                <a:latin typeface="Arial" panose="020B0604020202020204" pitchFamily="34" charset="0"/>
                <a:ea typeface="宋体" panose="02010600030101010101" pitchFamily="2" charset="-122"/>
              </a:defRPr>
            </a:lvl2pPr>
            <a:lvl3pPr marL="857250" indent="-171450">
              <a:defRPr>
                <a:solidFill>
                  <a:schemeClr val="tx1"/>
                </a:solidFill>
                <a:latin typeface="Arial" panose="020B0604020202020204" pitchFamily="34" charset="0"/>
                <a:ea typeface="宋体" panose="02010600030101010101" pitchFamily="2" charset="-122"/>
              </a:defRPr>
            </a:lvl3pPr>
            <a:lvl4pPr marL="1200150" indent="-171450">
              <a:defRPr>
                <a:solidFill>
                  <a:schemeClr val="tx1"/>
                </a:solidFill>
                <a:latin typeface="Arial" panose="020B0604020202020204" pitchFamily="34" charset="0"/>
                <a:ea typeface="宋体" panose="02010600030101010101" pitchFamily="2" charset="-122"/>
              </a:defRPr>
            </a:lvl4pPr>
            <a:lvl5pPr marL="1543050" indent="-171450">
              <a:defRPr>
                <a:solidFill>
                  <a:schemeClr val="tx1"/>
                </a:solidFill>
                <a:latin typeface="Arial" panose="020B0604020202020204" pitchFamily="34" charset="0"/>
                <a:ea typeface="宋体" panose="02010600030101010101" pitchFamily="2" charset="-122"/>
              </a:defRPr>
            </a:lvl5pPr>
            <a:lvl6pPr marL="18859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288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5717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29146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A6B7376-459E-4D54-88A6-05539296AD53}" type="slidenum">
              <a:rPr lang="en-US" altLang="zh-CN">
                <a:solidFill>
                  <a:srgbClr val="898989"/>
                </a:solidFill>
              </a:rPr>
              <a:pPr/>
              <a:t>12</a:t>
            </a:fld>
            <a:endParaRPr lang="en-US" altLang="zh-CN">
              <a:solidFill>
                <a:srgbClr val="898989"/>
              </a:solidFill>
            </a:endParaRPr>
          </a:p>
        </p:txBody>
      </p:sp>
      <p:pic>
        <p:nvPicPr>
          <p:cNvPr id="563206" name="Picture 6" descr="6-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1854" y="1143000"/>
            <a:ext cx="6057900" cy="2855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7"/>
          <p:cNvSpPr>
            <a:spLocks noChangeArrowheads="1"/>
          </p:cNvSpPr>
          <p:nvPr/>
        </p:nvSpPr>
        <p:spPr bwMode="auto">
          <a:xfrm>
            <a:off x="1714500" y="4217537"/>
            <a:ext cx="5936240" cy="323165"/>
          </a:xfrm>
          <a:prstGeom prst="rect">
            <a:avLst/>
          </a:prstGeom>
          <a:solidFill>
            <a:schemeClr val="accent6">
              <a:lumMod val="20000"/>
              <a:lumOff val="80000"/>
            </a:schemeClr>
          </a:solidFill>
          <a:ln w="9525">
            <a:noFill/>
            <a:miter lim="800000"/>
            <a:headEnd/>
            <a:tailEnd/>
          </a:ln>
        </p:spPr>
        <p:txBody>
          <a:bodyPr wrap="none" anchor="ctr">
            <a:spAutoFit/>
          </a:bodyPr>
          <a:lstStyle/>
          <a:p>
            <a:pPr defTabSz="685800" fontAlgn="base">
              <a:spcBef>
                <a:spcPct val="0"/>
              </a:spcBef>
              <a:spcAft>
                <a:spcPct val="0"/>
              </a:spcAft>
              <a:defRPr/>
            </a:pPr>
            <a:r>
              <a:rPr lang="zh-CN" altLang="en-US" sz="1500" b="1" dirty="0">
                <a:solidFill>
                  <a:srgbClr val="000000"/>
                </a:solidFill>
                <a:latin typeface="微软雅黑" pitchFamily="34" charset="-122"/>
                <a:ea typeface="微软雅黑" pitchFamily="34" charset="-122"/>
              </a:rPr>
              <a:t>车辆积载是指对货物在运 输工具上的配置与堆装 方式作出合理安排</a:t>
            </a:r>
            <a:r>
              <a:rPr lang="zh-CN" altLang="en-US" sz="1500" b="1" dirty="0">
                <a:solidFill>
                  <a:prstClr val="black"/>
                </a:solidFill>
                <a:latin typeface="微软雅黑" pitchFamily="34" charset="-122"/>
                <a:ea typeface="微软雅黑" pitchFamily="34" charset="-122"/>
              </a:rPr>
              <a:t> </a:t>
            </a:r>
          </a:p>
        </p:txBody>
      </p:sp>
    </p:spTree>
    <p:extLst>
      <p:ext uri="{BB962C8B-B14F-4D97-AF65-F5344CB8AC3E}">
        <p14:creationId xmlns:p14="http://schemas.microsoft.com/office/powerpoint/2010/main" val="36844666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63206"/>
                                        </p:tgtEl>
                                        <p:attrNameLst>
                                          <p:attrName>style.visibility</p:attrName>
                                        </p:attrNameLst>
                                      </p:cBhvr>
                                      <p:to>
                                        <p:strVal val="visible"/>
                                      </p:to>
                                    </p:set>
                                    <p:animEffect transition="in" filter="checkerboard(across)">
                                      <p:cBhvr>
                                        <p:cTn id="7" dur="500"/>
                                        <p:tgtEl>
                                          <p:spTgt spid="563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4434" name="Rectangle 2"/>
          <p:cNvSpPr>
            <a:spLocks noGrp="1" noRot="1" noChangeArrowheads="1"/>
          </p:cNvSpPr>
          <p:nvPr>
            <p:ph type="title"/>
          </p:nvPr>
        </p:nvSpPr>
        <p:spPr>
          <a:xfrm>
            <a:off x="1369219" y="57150"/>
            <a:ext cx="6405563" cy="857250"/>
          </a:xfrm>
        </p:spPr>
        <p:txBody>
          <a:bodyPr/>
          <a:lstStyle/>
          <a:p>
            <a:pPr algn="l" eaLnBrk="1" hangingPunct="1"/>
            <a:r>
              <a:rPr lang="zh-CN" altLang="en-US" dirty="0">
                <a:solidFill>
                  <a:srgbClr val="000000"/>
                </a:solidFill>
              </a:rPr>
              <a:t>四、销售物流管理的概念和主要内容</a:t>
            </a:r>
          </a:p>
        </p:txBody>
      </p:sp>
      <p:sp>
        <p:nvSpPr>
          <p:cNvPr id="559107" name="Rectangle 3"/>
          <p:cNvSpPr>
            <a:spLocks noGrp="1" noRot="1" noChangeArrowheads="1"/>
          </p:cNvSpPr>
          <p:nvPr>
            <p:ph type="body" idx="1"/>
          </p:nvPr>
        </p:nvSpPr>
        <p:spPr>
          <a:xfrm>
            <a:off x="1485901" y="844154"/>
            <a:ext cx="6250781" cy="3960019"/>
          </a:xfrm>
        </p:spPr>
        <p:txBody>
          <a:bodyPr/>
          <a:lstStyle/>
          <a:p>
            <a:pPr eaLnBrk="1" hangingPunct="1">
              <a:lnSpc>
                <a:spcPct val="135000"/>
              </a:lnSpc>
              <a:spcBef>
                <a:spcPts val="0"/>
              </a:spcBef>
              <a:buClr>
                <a:srgbClr val="0000CC"/>
              </a:buClr>
              <a:buSzPct val="80000"/>
              <a:buFont typeface="Wingdings" pitchFamily="2" charset="2"/>
              <a:buChar char="u"/>
              <a:defRPr/>
            </a:pPr>
            <a:r>
              <a:rPr lang="zh-CN" altLang="en-US" sz="1650" b="1" dirty="0">
                <a:solidFill>
                  <a:srgbClr val="000000"/>
                </a:solidFill>
              </a:rPr>
              <a:t>销售物流管理就是对于销售物流活动的</a:t>
            </a:r>
            <a:r>
              <a:rPr lang="zh-CN" altLang="en-US" sz="1650" b="1" dirty="0">
                <a:solidFill>
                  <a:srgbClr val="0070C0"/>
                </a:solidFill>
              </a:rPr>
              <a:t>计划、组织、指挥、协调和控制</a:t>
            </a:r>
            <a:r>
              <a:rPr lang="zh-CN" altLang="en-US" sz="1650" b="1" dirty="0">
                <a:solidFill>
                  <a:srgbClr val="000000"/>
                </a:solidFill>
              </a:rPr>
              <a:t>，目标就是保证销售物流有效合理地运行。</a:t>
            </a:r>
            <a:endParaRPr lang="en-US" altLang="zh-CN" sz="1650" b="1" dirty="0">
              <a:solidFill>
                <a:srgbClr val="000000"/>
              </a:solidFill>
            </a:endParaRPr>
          </a:p>
          <a:p>
            <a:pPr eaLnBrk="1" hangingPunct="1">
              <a:lnSpc>
                <a:spcPct val="135000"/>
              </a:lnSpc>
              <a:spcBef>
                <a:spcPts val="0"/>
              </a:spcBef>
              <a:buClr>
                <a:srgbClr val="0000CC"/>
              </a:buClr>
              <a:buSzPct val="80000"/>
              <a:buFont typeface="Wingdings" pitchFamily="2" charset="2"/>
              <a:buChar char="u"/>
              <a:defRPr/>
            </a:pPr>
            <a:r>
              <a:rPr lang="zh-CN" altLang="en-US" sz="1650" b="1" dirty="0">
                <a:solidFill>
                  <a:srgbClr val="000000"/>
                </a:solidFill>
              </a:rPr>
              <a:t>销售物流管理的主要内容包括：</a:t>
            </a:r>
            <a:endParaRPr lang="en-US" altLang="zh-CN" sz="1650" b="1" dirty="0">
              <a:solidFill>
                <a:srgbClr val="000000"/>
              </a:solidFill>
            </a:endParaRPr>
          </a:p>
          <a:p>
            <a:pPr marL="466725" indent="-200025" eaLnBrk="1" hangingPunct="1">
              <a:lnSpc>
                <a:spcPct val="135000"/>
              </a:lnSpc>
              <a:spcBef>
                <a:spcPts val="0"/>
              </a:spcBef>
              <a:buClr>
                <a:srgbClr val="7030A0"/>
              </a:buClr>
              <a:buSzPct val="100000"/>
              <a:buFont typeface="Wingdings" pitchFamily="2" charset="2"/>
              <a:buChar char="Ø"/>
              <a:defRPr/>
            </a:pPr>
            <a:r>
              <a:rPr lang="zh-CN" altLang="en-US" sz="1650" b="1" dirty="0">
                <a:solidFill>
                  <a:srgbClr val="0000CC"/>
                </a:solidFill>
              </a:rPr>
              <a:t>收集、掌握和分析</a:t>
            </a:r>
            <a:r>
              <a:rPr lang="zh-CN" altLang="en-US" sz="1650" b="1" dirty="0">
                <a:solidFill>
                  <a:srgbClr val="000000"/>
                </a:solidFill>
              </a:rPr>
              <a:t>市场需求信息，包括需求量、需求分布、需求变化规律的供需态势、竞争态势，</a:t>
            </a:r>
            <a:r>
              <a:rPr lang="zh-CN" altLang="en-US" sz="1650" b="1" dirty="0">
                <a:solidFill>
                  <a:srgbClr val="0000CC"/>
                </a:solidFill>
              </a:rPr>
              <a:t>制定</a:t>
            </a:r>
            <a:r>
              <a:rPr lang="zh-CN" altLang="en-US" sz="1650" b="1" dirty="0">
                <a:solidFill>
                  <a:srgbClr val="000000"/>
                </a:solidFill>
              </a:rPr>
              <a:t>市场战略和物流战略。</a:t>
            </a:r>
          </a:p>
          <a:p>
            <a:pPr marL="466725" indent="-200025" eaLnBrk="1" hangingPunct="1">
              <a:lnSpc>
                <a:spcPct val="135000"/>
              </a:lnSpc>
              <a:spcBef>
                <a:spcPts val="0"/>
              </a:spcBef>
              <a:buClr>
                <a:srgbClr val="7030A0"/>
              </a:buClr>
              <a:buSzPct val="100000"/>
              <a:buFont typeface="Wingdings" pitchFamily="2" charset="2"/>
              <a:buChar char="Ø"/>
              <a:defRPr/>
            </a:pPr>
            <a:r>
              <a:rPr lang="zh-CN" altLang="en-US" sz="1650" b="1" dirty="0">
                <a:solidFill>
                  <a:srgbClr val="000000"/>
                </a:solidFill>
              </a:rPr>
              <a:t>根据市场战略和物流战略</a:t>
            </a:r>
            <a:r>
              <a:rPr lang="zh-CN" altLang="en-US" sz="1650" b="1" dirty="0">
                <a:solidFill>
                  <a:srgbClr val="0000CC"/>
                </a:solidFill>
              </a:rPr>
              <a:t>规划</a:t>
            </a:r>
            <a:r>
              <a:rPr lang="zh-CN" altLang="en-US" sz="1650" b="1" dirty="0">
                <a:solidFill>
                  <a:srgbClr val="000000"/>
                </a:solidFill>
              </a:rPr>
              <a:t>销售物流方案，</a:t>
            </a:r>
            <a:r>
              <a:rPr lang="zh-CN" altLang="en-US" sz="1650" b="1" dirty="0">
                <a:solidFill>
                  <a:srgbClr val="0000CC"/>
                </a:solidFill>
              </a:rPr>
              <a:t>规划</a:t>
            </a:r>
            <a:r>
              <a:rPr lang="zh-CN" altLang="en-US" sz="1650" b="1" dirty="0">
                <a:solidFill>
                  <a:srgbClr val="000000"/>
                </a:solidFill>
              </a:rPr>
              <a:t>物流网络布局，</a:t>
            </a:r>
            <a:r>
              <a:rPr lang="zh-CN" altLang="en-US" sz="1650" b="1" dirty="0">
                <a:solidFill>
                  <a:srgbClr val="0000CC"/>
                </a:solidFill>
              </a:rPr>
              <a:t>策划</a:t>
            </a:r>
            <a:r>
              <a:rPr lang="zh-CN" altLang="en-US" sz="1650" b="1" dirty="0">
                <a:solidFill>
                  <a:srgbClr val="000000"/>
                </a:solidFill>
              </a:rPr>
              <a:t>销售物流总体运作方案。</a:t>
            </a:r>
          </a:p>
          <a:p>
            <a:pPr marL="466725" indent="-200025" eaLnBrk="1" hangingPunct="1">
              <a:lnSpc>
                <a:spcPct val="135000"/>
              </a:lnSpc>
              <a:spcBef>
                <a:spcPts val="0"/>
              </a:spcBef>
              <a:buClr>
                <a:srgbClr val="7030A0"/>
              </a:buClr>
              <a:buSzPct val="100000"/>
              <a:buFont typeface="Wingdings" pitchFamily="2" charset="2"/>
              <a:buChar char="Ø"/>
              <a:defRPr/>
            </a:pPr>
            <a:r>
              <a:rPr lang="zh-CN" altLang="en-US" sz="1650" b="1" dirty="0">
                <a:solidFill>
                  <a:srgbClr val="000000"/>
                </a:solidFill>
              </a:rPr>
              <a:t>根据物流网络规划和销售物流总体运作方案，</a:t>
            </a:r>
            <a:r>
              <a:rPr lang="zh-CN" altLang="en-US" sz="1650" b="1" dirty="0">
                <a:solidFill>
                  <a:srgbClr val="0000CC"/>
                </a:solidFill>
              </a:rPr>
              <a:t>设计规划</a:t>
            </a:r>
            <a:r>
              <a:rPr lang="zh-CN" altLang="en-US" sz="1650" b="1" dirty="0">
                <a:solidFill>
                  <a:srgbClr val="000000"/>
                </a:solidFill>
              </a:rPr>
              <a:t>各个物流网点建设方案、网点内部规划（库区规划、货位规划等）和网点运作方案。</a:t>
            </a:r>
          </a:p>
          <a:p>
            <a:pPr eaLnBrk="1" hangingPunct="1">
              <a:lnSpc>
                <a:spcPct val="135000"/>
              </a:lnSpc>
              <a:spcBef>
                <a:spcPts val="0"/>
              </a:spcBef>
              <a:buClr>
                <a:srgbClr val="002060"/>
              </a:buClr>
              <a:buSzPct val="80000"/>
              <a:buFont typeface="Wingdings" pitchFamily="2" charset="2"/>
              <a:buChar char="u"/>
              <a:defRPr/>
            </a:pPr>
            <a:endParaRPr lang="zh-CN" altLang="en-US" sz="1500" b="1" dirty="0">
              <a:solidFill>
                <a:srgbClr val="000000"/>
              </a:solidFill>
            </a:endParaRPr>
          </a:p>
        </p:txBody>
      </p:sp>
      <p:sp>
        <p:nvSpPr>
          <p:cNvPr id="274437" name="灯片编号占位符 4"/>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557213" indent="-214313">
              <a:defRPr>
                <a:solidFill>
                  <a:schemeClr val="tx1"/>
                </a:solidFill>
                <a:latin typeface="Arial" panose="020B0604020202020204" pitchFamily="34" charset="0"/>
                <a:ea typeface="宋体" panose="02010600030101010101" pitchFamily="2" charset="-122"/>
              </a:defRPr>
            </a:lvl2pPr>
            <a:lvl3pPr marL="857250" indent="-171450">
              <a:defRPr>
                <a:solidFill>
                  <a:schemeClr val="tx1"/>
                </a:solidFill>
                <a:latin typeface="Arial" panose="020B0604020202020204" pitchFamily="34" charset="0"/>
                <a:ea typeface="宋体" panose="02010600030101010101" pitchFamily="2" charset="-122"/>
              </a:defRPr>
            </a:lvl3pPr>
            <a:lvl4pPr marL="1200150" indent="-171450">
              <a:defRPr>
                <a:solidFill>
                  <a:schemeClr val="tx1"/>
                </a:solidFill>
                <a:latin typeface="Arial" panose="020B0604020202020204" pitchFamily="34" charset="0"/>
                <a:ea typeface="宋体" panose="02010600030101010101" pitchFamily="2" charset="-122"/>
              </a:defRPr>
            </a:lvl4pPr>
            <a:lvl5pPr marL="1543050" indent="-171450">
              <a:defRPr>
                <a:solidFill>
                  <a:schemeClr val="tx1"/>
                </a:solidFill>
                <a:latin typeface="Arial" panose="020B0604020202020204" pitchFamily="34" charset="0"/>
                <a:ea typeface="宋体" panose="02010600030101010101" pitchFamily="2" charset="-122"/>
              </a:defRPr>
            </a:lvl5pPr>
            <a:lvl6pPr marL="18859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288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5717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29146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E4939B4-653B-4F13-8A42-5035F684BB0A}" type="slidenum">
              <a:rPr lang="en-US" altLang="zh-CN">
                <a:solidFill>
                  <a:srgbClr val="898989"/>
                </a:solidFill>
              </a:rPr>
              <a:pPr/>
              <a:t>13</a:t>
            </a:fld>
            <a:endParaRPr lang="en-US" altLang="zh-CN">
              <a:solidFill>
                <a:srgbClr val="898989"/>
              </a:solidFill>
            </a:endParaRPr>
          </a:p>
        </p:txBody>
      </p:sp>
    </p:spTree>
    <p:extLst>
      <p:ext uri="{BB962C8B-B14F-4D97-AF65-F5344CB8AC3E}">
        <p14:creationId xmlns:p14="http://schemas.microsoft.com/office/powerpoint/2010/main" val="18996886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5458" name="标题 1"/>
          <p:cNvSpPr>
            <a:spLocks noGrp="1"/>
          </p:cNvSpPr>
          <p:nvPr>
            <p:ph type="title"/>
          </p:nvPr>
        </p:nvSpPr>
        <p:spPr/>
        <p:txBody>
          <a:bodyPr/>
          <a:lstStyle/>
          <a:p>
            <a:pPr algn="l"/>
            <a:r>
              <a:rPr lang="zh-CN" altLang="en-US" dirty="0"/>
              <a:t>四、销售物流管理的概念和主要内容</a:t>
            </a:r>
          </a:p>
        </p:txBody>
      </p:sp>
      <p:sp>
        <p:nvSpPr>
          <p:cNvPr id="3" name="内容占位符 2"/>
          <p:cNvSpPr>
            <a:spLocks noGrp="1"/>
          </p:cNvSpPr>
          <p:nvPr>
            <p:ph idx="1"/>
          </p:nvPr>
        </p:nvSpPr>
        <p:spPr/>
        <p:txBody>
          <a:bodyPr/>
          <a:lstStyle/>
          <a:p>
            <a:pPr marL="466725" indent="-200025" eaLnBrk="1" hangingPunct="1">
              <a:lnSpc>
                <a:spcPct val="135000"/>
              </a:lnSpc>
              <a:spcBef>
                <a:spcPts val="0"/>
              </a:spcBef>
              <a:buClr>
                <a:srgbClr val="7030A0"/>
              </a:buClr>
              <a:buSzPct val="100000"/>
              <a:buFont typeface="Wingdings" pitchFamily="2" charset="2"/>
              <a:buChar char="Ø"/>
              <a:defRPr/>
            </a:pPr>
            <a:r>
              <a:rPr lang="zh-CN" altLang="en-US" sz="1650" b="1" dirty="0">
                <a:solidFill>
                  <a:srgbClr val="0000CC"/>
                </a:solidFill>
              </a:rPr>
              <a:t>策划</a:t>
            </a:r>
            <a:r>
              <a:rPr lang="zh-CN" altLang="en-US" sz="1650" b="1" dirty="0">
                <a:solidFill>
                  <a:srgbClr val="000000"/>
                </a:solidFill>
              </a:rPr>
              <a:t>设计运输方案、配送方案。</a:t>
            </a:r>
          </a:p>
          <a:p>
            <a:pPr marL="466725" indent="-200025" eaLnBrk="1" hangingPunct="1">
              <a:lnSpc>
                <a:spcPct val="135000"/>
              </a:lnSpc>
              <a:spcBef>
                <a:spcPts val="0"/>
              </a:spcBef>
              <a:buClr>
                <a:srgbClr val="7030A0"/>
              </a:buClr>
              <a:buSzPct val="100000"/>
              <a:buFont typeface="Wingdings" pitchFamily="2" charset="2"/>
              <a:buChar char="Ø"/>
              <a:defRPr/>
            </a:pPr>
            <a:r>
              <a:rPr lang="zh-CN" altLang="en-US" sz="1650" b="1" dirty="0">
                <a:solidFill>
                  <a:srgbClr val="0000CC"/>
                </a:solidFill>
              </a:rPr>
              <a:t>策划</a:t>
            </a:r>
            <a:r>
              <a:rPr lang="zh-CN" altLang="en-US" sz="1650" b="1" dirty="0">
                <a:solidFill>
                  <a:srgbClr val="000000"/>
                </a:solidFill>
              </a:rPr>
              <a:t>设计库存方案、包装方案、装卸搬运方案。</a:t>
            </a:r>
          </a:p>
          <a:p>
            <a:pPr marL="466725" indent="-200025" eaLnBrk="1" hangingPunct="1">
              <a:lnSpc>
                <a:spcPct val="135000"/>
              </a:lnSpc>
              <a:spcBef>
                <a:spcPts val="0"/>
              </a:spcBef>
              <a:buClr>
                <a:srgbClr val="7030A0"/>
              </a:buClr>
              <a:buSzPct val="100000"/>
              <a:buFont typeface="Wingdings" pitchFamily="2" charset="2"/>
              <a:buChar char="Ø"/>
              <a:defRPr/>
            </a:pPr>
            <a:r>
              <a:rPr lang="zh-CN" altLang="en-US" sz="1650" b="1" dirty="0">
                <a:solidFill>
                  <a:srgbClr val="000000"/>
                </a:solidFill>
              </a:rPr>
              <a:t>物流运作过程的</a:t>
            </a:r>
            <a:r>
              <a:rPr lang="zh-CN" altLang="en-US" sz="1650" b="1" dirty="0">
                <a:solidFill>
                  <a:srgbClr val="0000CC"/>
                </a:solidFill>
              </a:rPr>
              <a:t>监督、检查、控制、统计和总结</a:t>
            </a:r>
            <a:r>
              <a:rPr lang="zh-CN" altLang="en-US" sz="1650" b="1" dirty="0">
                <a:solidFill>
                  <a:srgbClr val="000000"/>
                </a:solidFill>
              </a:rPr>
              <a:t>。</a:t>
            </a:r>
          </a:p>
          <a:p>
            <a:pPr marL="466725" indent="-200025" eaLnBrk="1" hangingPunct="1">
              <a:lnSpc>
                <a:spcPct val="135000"/>
              </a:lnSpc>
              <a:spcBef>
                <a:spcPts val="0"/>
              </a:spcBef>
              <a:buClr>
                <a:srgbClr val="7030A0"/>
              </a:buClr>
              <a:buSzPct val="100000"/>
              <a:buFont typeface="Wingdings" pitchFamily="2" charset="2"/>
              <a:buChar char="Ø"/>
              <a:defRPr/>
            </a:pPr>
            <a:r>
              <a:rPr lang="zh-CN" altLang="en-US" sz="1650" b="1" dirty="0">
                <a:solidFill>
                  <a:srgbClr val="000000"/>
                </a:solidFill>
              </a:rPr>
              <a:t>物流业绩的</a:t>
            </a:r>
            <a:r>
              <a:rPr lang="zh-CN" altLang="en-US" sz="1650" b="1" dirty="0">
                <a:solidFill>
                  <a:srgbClr val="0000CC"/>
                </a:solidFill>
              </a:rPr>
              <a:t>考核</a:t>
            </a:r>
            <a:r>
              <a:rPr lang="zh-CN" altLang="en-US" sz="1650" b="1" dirty="0">
                <a:solidFill>
                  <a:srgbClr val="000000"/>
                </a:solidFill>
              </a:rPr>
              <a:t>，物流人员的</a:t>
            </a:r>
            <a:r>
              <a:rPr lang="zh-CN" altLang="en-US" sz="1650" b="1" dirty="0">
                <a:solidFill>
                  <a:srgbClr val="0000CC"/>
                </a:solidFill>
              </a:rPr>
              <a:t>管理、激励</a:t>
            </a:r>
            <a:r>
              <a:rPr lang="zh-CN" altLang="en-US" sz="1650" b="1" dirty="0">
                <a:solidFill>
                  <a:srgbClr val="000000"/>
                </a:solidFill>
              </a:rPr>
              <a:t>。</a:t>
            </a:r>
          </a:p>
          <a:p>
            <a:pPr marL="466725" indent="-200025" eaLnBrk="1" hangingPunct="1">
              <a:lnSpc>
                <a:spcPct val="135000"/>
              </a:lnSpc>
              <a:spcBef>
                <a:spcPts val="0"/>
              </a:spcBef>
              <a:buClr>
                <a:srgbClr val="7030A0"/>
              </a:buClr>
              <a:buSzPct val="100000"/>
              <a:buFont typeface="Wingdings" pitchFamily="2" charset="2"/>
              <a:buChar char="Ø"/>
              <a:defRPr/>
            </a:pPr>
            <a:r>
              <a:rPr lang="zh-CN" altLang="en-US" sz="1650" b="1" dirty="0">
                <a:solidFill>
                  <a:srgbClr val="000000"/>
                </a:solidFill>
              </a:rPr>
              <a:t>物流技术的</a:t>
            </a:r>
            <a:r>
              <a:rPr lang="zh-CN" altLang="en-US" sz="1650" b="1" dirty="0">
                <a:solidFill>
                  <a:srgbClr val="0000CC"/>
                </a:solidFill>
              </a:rPr>
              <a:t>开发和运用</a:t>
            </a:r>
            <a:r>
              <a:rPr lang="zh-CN" altLang="en-US" sz="1650" b="1" dirty="0">
                <a:solidFill>
                  <a:srgbClr val="000000"/>
                </a:solidFill>
              </a:rPr>
              <a:t>等。</a:t>
            </a:r>
            <a:endParaRPr lang="en-US" altLang="zh-CN" sz="1650" b="1" dirty="0">
              <a:solidFill>
                <a:srgbClr val="000000"/>
              </a:solidFill>
            </a:endParaRPr>
          </a:p>
          <a:p>
            <a:pPr eaLnBrk="1" hangingPunct="1">
              <a:lnSpc>
                <a:spcPct val="135000"/>
              </a:lnSpc>
              <a:spcBef>
                <a:spcPts val="0"/>
              </a:spcBef>
              <a:buClr>
                <a:srgbClr val="0000CC"/>
              </a:buClr>
              <a:buSzPct val="80000"/>
              <a:buFont typeface="Wingdings" pitchFamily="2" charset="2"/>
              <a:buChar char="u"/>
              <a:defRPr/>
            </a:pPr>
            <a:r>
              <a:rPr lang="zh-CN" altLang="en-US" sz="1650" b="1" dirty="0">
                <a:solidFill>
                  <a:srgbClr val="000000"/>
                </a:solidFill>
              </a:rPr>
              <a:t>在实际应用中，主要分析销售物流管理的</a:t>
            </a:r>
            <a:r>
              <a:rPr lang="zh-CN" altLang="en-US" sz="1650" b="1" dirty="0">
                <a:solidFill>
                  <a:srgbClr val="0000CC"/>
                </a:solidFill>
              </a:rPr>
              <a:t>需求预测、销售订单管理、销售运输管理、销售配送管理和物流服务管理</a:t>
            </a:r>
            <a:r>
              <a:rPr lang="zh-CN" altLang="en-US" sz="1650" b="1" dirty="0">
                <a:solidFill>
                  <a:srgbClr val="000000"/>
                </a:solidFill>
              </a:rPr>
              <a:t>等五个方面。</a:t>
            </a:r>
          </a:p>
        </p:txBody>
      </p:sp>
      <p:sp>
        <p:nvSpPr>
          <p:cNvPr id="275461" name="灯片编号占位符 4"/>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557213" indent="-214313">
              <a:defRPr>
                <a:solidFill>
                  <a:schemeClr val="tx1"/>
                </a:solidFill>
                <a:latin typeface="Arial" panose="020B0604020202020204" pitchFamily="34" charset="0"/>
                <a:ea typeface="宋体" panose="02010600030101010101" pitchFamily="2" charset="-122"/>
              </a:defRPr>
            </a:lvl2pPr>
            <a:lvl3pPr marL="857250" indent="-171450">
              <a:defRPr>
                <a:solidFill>
                  <a:schemeClr val="tx1"/>
                </a:solidFill>
                <a:latin typeface="Arial" panose="020B0604020202020204" pitchFamily="34" charset="0"/>
                <a:ea typeface="宋体" panose="02010600030101010101" pitchFamily="2" charset="-122"/>
              </a:defRPr>
            </a:lvl3pPr>
            <a:lvl4pPr marL="1200150" indent="-171450">
              <a:defRPr>
                <a:solidFill>
                  <a:schemeClr val="tx1"/>
                </a:solidFill>
                <a:latin typeface="Arial" panose="020B0604020202020204" pitchFamily="34" charset="0"/>
                <a:ea typeface="宋体" panose="02010600030101010101" pitchFamily="2" charset="-122"/>
              </a:defRPr>
            </a:lvl4pPr>
            <a:lvl5pPr marL="1543050" indent="-171450">
              <a:defRPr>
                <a:solidFill>
                  <a:schemeClr val="tx1"/>
                </a:solidFill>
                <a:latin typeface="Arial" panose="020B0604020202020204" pitchFamily="34" charset="0"/>
                <a:ea typeface="宋体" panose="02010600030101010101" pitchFamily="2" charset="-122"/>
              </a:defRPr>
            </a:lvl5pPr>
            <a:lvl6pPr marL="18859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288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5717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29146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E13D774-B78C-438F-AD8C-CCD1B2FE8E70}" type="slidenum">
              <a:rPr lang="en-US" altLang="zh-CN">
                <a:solidFill>
                  <a:srgbClr val="898989"/>
                </a:solidFill>
              </a:rPr>
              <a:pPr/>
              <a:t>14</a:t>
            </a:fld>
            <a:endParaRPr lang="en-US" altLang="zh-CN">
              <a:solidFill>
                <a:srgbClr val="898989"/>
              </a:solidFill>
            </a:endParaRPr>
          </a:p>
        </p:txBody>
      </p:sp>
    </p:spTree>
    <p:extLst>
      <p:ext uri="{BB962C8B-B14F-4D97-AF65-F5344CB8AC3E}">
        <p14:creationId xmlns:p14="http://schemas.microsoft.com/office/powerpoint/2010/main" val="1863700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9554" name="矩形 3"/>
          <p:cNvSpPr>
            <a:spLocks noChangeArrowheads="1"/>
          </p:cNvSpPr>
          <p:nvPr/>
        </p:nvSpPr>
        <p:spPr bwMode="auto">
          <a:xfrm>
            <a:off x="1683544" y="870348"/>
            <a:ext cx="6210300" cy="4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lnSpc>
                <a:spcPct val="150000"/>
              </a:lnSpc>
              <a:spcBef>
                <a:spcPts val="450"/>
              </a:spcBef>
              <a:spcAft>
                <a:spcPts val="450"/>
              </a:spcAft>
            </a:pPr>
            <a:endParaRPr lang="zh-CN" altLang="zh-CN" sz="1350">
              <a:solidFill>
                <a:srgbClr val="0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683544" y="870347"/>
            <a:ext cx="5969794" cy="1508522"/>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defTabSz="685800">
              <a:lnSpc>
                <a:spcPct val="120000"/>
              </a:lnSpc>
              <a:spcAft>
                <a:spcPts val="450"/>
              </a:spcAft>
              <a:defRPr/>
            </a:pPr>
            <a:r>
              <a:rPr lang="zh-CN" altLang="en-US" sz="1350" b="1" dirty="0">
                <a:solidFill>
                  <a:srgbClr val="FF0000"/>
                </a:solidFill>
                <a:latin typeface="微软雅黑" pitchFamily="34" charset="-122"/>
                <a:ea typeface="微软雅黑" pitchFamily="34" charset="-122"/>
              </a:rPr>
              <a:t>需求预测</a:t>
            </a:r>
            <a:r>
              <a:rPr lang="zh-CN" altLang="en-US" sz="1350" b="1" dirty="0">
                <a:solidFill>
                  <a:prstClr val="black"/>
                </a:solidFill>
                <a:latin typeface="微软雅黑" pitchFamily="34" charset="-122"/>
                <a:ea typeface="微软雅黑" pitchFamily="34" charset="-122"/>
              </a:rPr>
              <a:t>是指估计未来一定时间内，整个产品或特定产品或服务的需求量和需求金额。</a:t>
            </a:r>
          </a:p>
          <a:p>
            <a:pPr defTabSz="685800">
              <a:lnSpc>
                <a:spcPct val="120000"/>
              </a:lnSpc>
              <a:spcAft>
                <a:spcPts val="450"/>
              </a:spcAft>
              <a:defRPr/>
            </a:pPr>
            <a:r>
              <a:rPr lang="zh-CN" altLang="en-US" sz="1350" b="1" dirty="0">
                <a:solidFill>
                  <a:srgbClr val="FF0000"/>
                </a:solidFill>
                <a:latin typeface="微软雅黑" pitchFamily="34" charset="-122"/>
                <a:ea typeface="微软雅黑" pitchFamily="34" charset="-122"/>
              </a:rPr>
              <a:t>需求预测的目的</a:t>
            </a:r>
            <a:r>
              <a:rPr lang="zh-CN" altLang="en-US" sz="1350" b="1" dirty="0">
                <a:solidFill>
                  <a:prstClr val="black"/>
                </a:solidFill>
                <a:latin typeface="微软雅黑" pitchFamily="34" charset="-122"/>
                <a:ea typeface="微软雅黑" pitchFamily="34" charset="-122"/>
              </a:rPr>
              <a:t>在于通过充分利用现在和过去的历史数据、考虑未来各种影响因素，结合本企业的实际情况，采用合适的科学分析方法，提出切合实际的需求目标，从而定制订购需求计划，指导原材料或商品订货、库存控制、必要设施的配合等工作的开展。</a:t>
            </a:r>
            <a:endParaRPr lang="en-US" altLang="zh-CN" sz="1350" b="1" dirty="0">
              <a:solidFill>
                <a:prstClr val="black"/>
              </a:solidFill>
              <a:latin typeface="微软雅黑" pitchFamily="34" charset="-122"/>
              <a:ea typeface="微软雅黑" pitchFamily="34" charset="-122"/>
            </a:endParaRPr>
          </a:p>
        </p:txBody>
      </p:sp>
      <p:sp>
        <p:nvSpPr>
          <p:cNvPr id="11" name="圆角矩形 10"/>
          <p:cNvSpPr/>
          <p:nvPr/>
        </p:nvSpPr>
        <p:spPr>
          <a:xfrm>
            <a:off x="1683544" y="4114800"/>
            <a:ext cx="5969794" cy="675085"/>
          </a:xfrm>
          <a:prstGeom prst="roundRect">
            <a:avLst/>
          </a:prstGeom>
          <a:solidFill>
            <a:schemeClr val="accent4">
              <a:lumMod val="20000"/>
              <a:lumOff val="80000"/>
            </a:schemeClr>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a:lnSpc>
                <a:spcPct val="150000"/>
              </a:lnSpc>
              <a:defRPr/>
            </a:pPr>
            <a:r>
              <a:rPr lang="zh-CN" altLang="en-US" sz="1350" b="1" dirty="0">
                <a:solidFill>
                  <a:srgbClr val="FF0000"/>
                </a:solidFill>
                <a:latin typeface="微软雅黑" panose="020B0503020204020204" pitchFamily="34" charset="-122"/>
                <a:ea typeface="微软雅黑" panose="020B0503020204020204" pitchFamily="34" charset="-122"/>
              </a:rPr>
              <a:t>实践经验：</a:t>
            </a:r>
            <a:r>
              <a:rPr lang="zh-CN" altLang="en-US" sz="1350" b="1" dirty="0">
                <a:solidFill>
                  <a:srgbClr val="0000CC"/>
                </a:solidFill>
                <a:latin typeface="微软雅黑" panose="020B0503020204020204" pitchFamily="34" charset="-122"/>
                <a:ea typeface="微软雅黑" panose="020B0503020204020204" pitchFamily="34" charset="-122"/>
              </a:rPr>
              <a:t>根据实践经验，每提升</a:t>
            </a:r>
            <a:r>
              <a:rPr lang="en-US" altLang="zh-CN" sz="1350" b="1" dirty="0">
                <a:solidFill>
                  <a:srgbClr val="0000CC"/>
                </a:solidFill>
                <a:latin typeface="微软雅黑" panose="020B0503020204020204" pitchFamily="34" charset="-122"/>
                <a:ea typeface="微软雅黑" panose="020B0503020204020204" pitchFamily="34" charset="-122"/>
              </a:rPr>
              <a:t>1%</a:t>
            </a:r>
            <a:r>
              <a:rPr lang="zh-CN" altLang="en-US" sz="1350" b="1" dirty="0">
                <a:solidFill>
                  <a:srgbClr val="0000CC"/>
                </a:solidFill>
                <a:latin typeface="微软雅黑" panose="020B0503020204020204" pitchFamily="34" charset="-122"/>
                <a:ea typeface="微软雅黑" panose="020B0503020204020204" pitchFamily="34" charset="-122"/>
              </a:rPr>
              <a:t>的预测准确度，通常能将库存水平降低</a:t>
            </a:r>
            <a:r>
              <a:rPr lang="en-US" altLang="zh-CN" sz="1350" b="1" dirty="0">
                <a:solidFill>
                  <a:srgbClr val="0000CC"/>
                </a:solidFill>
                <a:latin typeface="微软雅黑" panose="020B0503020204020204" pitchFamily="34" charset="-122"/>
                <a:ea typeface="微软雅黑" panose="020B0503020204020204" pitchFamily="34" charset="-122"/>
              </a:rPr>
              <a:t>2.5%</a:t>
            </a:r>
            <a:r>
              <a:rPr lang="zh-CN" altLang="en-US" sz="1350" b="1" dirty="0">
                <a:solidFill>
                  <a:srgbClr val="0000CC"/>
                </a:solidFill>
                <a:latin typeface="微软雅黑" panose="020B0503020204020204" pitchFamily="34" charset="-122"/>
                <a:ea typeface="微软雅黑" panose="020B0503020204020204" pitchFamily="34" charset="-122"/>
              </a:rPr>
              <a:t>。</a:t>
            </a:r>
          </a:p>
        </p:txBody>
      </p:sp>
      <p:sp>
        <p:nvSpPr>
          <p:cNvPr id="7" name="圆角矩形 6"/>
          <p:cNvSpPr/>
          <p:nvPr/>
        </p:nvSpPr>
        <p:spPr>
          <a:xfrm>
            <a:off x="1683544" y="2525316"/>
            <a:ext cx="5969794" cy="853678"/>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defTabSz="685800">
              <a:lnSpc>
                <a:spcPct val="120000"/>
              </a:lnSpc>
              <a:spcBef>
                <a:spcPts val="450"/>
              </a:spcBef>
              <a:spcAft>
                <a:spcPts val="450"/>
              </a:spcAft>
              <a:defRPr/>
            </a:pPr>
            <a:r>
              <a:rPr lang="zh-CN" altLang="en-US" sz="1350" b="1" dirty="0">
                <a:solidFill>
                  <a:srgbClr val="FF0000"/>
                </a:solidFill>
                <a:latin typeface="微软雅黑" pitchFamily="34" charset="-122"/>
                <a:ea typeface="微软雅黑" pitchFamily="34" charset="-122"/>
              </a:rPr>
              <a:t>需求预测对企业的作用：</a:t>
            </a:r>
            <a:r>
              <a:rPr lang="zh-CN" altLang="en-US" sz="1350" b="1" dirty="0">
                <a:solidFill>
                  <a:prstClr val="black"/>
                </a:solidFill>
                <a:latin typeface="微软雅黑" pitchFamily="34" charset="-122"/>
                <a:ea typeface="微软雅黑" pitchFamily="34" charset="-122"/>
              </a:rPr>
              <a:t>对每一个商业组织和每一个重要的管理决策来说，预测都是至关重要的。预测为企业给出了其产品在未来一段时间里的需求期望水平，并为企业的</a:t>
            </a:r>
            <a:r>
              <a:rPr lang="zh-CN" altLang="en-US" sz="1350" b="1" dirty="0">
                <a:solidFill>
                  <a:srgbClr val="0000CC"/>
                </a:solidFill>
                <a:latin typeface="微软雅黑" pitchFamily="34" charset="-122"/>
                <a:ea typeface="微软雅黑" pitchFamily="34" charset="-122"/>
              </a:rPr>
              <a:t>计划实施和控制决策提供了依据。</a:t>
            </a:r>
          </a:p>
        </p:txBody>
      </p:sp>
      <p:sp>
        <p:nvSpPr>
          <p:cNvPr id="9" name="圆角矩形 8"/>
          <p:cNvSpPr/>
          <p:nvPr/>
        </p:nvSpPr>
        <p:spPr>
          <a:xfrm>
            <a:off x="1683544" y="3487341"/>
            <a:ext cx="5969794" cy="513159"/>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defTabSz="685800">
              <a:lnSpc>
                <a:spcPct val="150000"/>
              </a:lnSpc>
              <a:spcBef>
                <a:spcPts val="450"/>
              </a:spcBef>
              <a:spcAft>
                <a:spcPts val="450"/>
              </a:spcAft>
              <a:defRPr/>
            </a:pPr>
            <a:r>
              <a:rPr lang="zh-CN" altLang="en-US" sz="1350" b="1" dirty="0">
                <a:solidFill>
                  <a:srgbClr val="FF0000"/>
                </a:solidFill>
                <a:latin typeface="微软雅黑" pitchFamily="34" charset="-122"/>
                <a:ea typeface="微软雅黑" pitchFamily="34" charset="-122"/>
              </a:rPr>
              <a:t>需求预测对供应链的作用：</a:t>
            </a:r>
            <a:r>
              <a:rPr lang="zh-CN" altLang="en-US" sz="1350" b="1" dirty="0">
                <a:solidFill>
                  <a:srgbClr val="0000CC"/>
                </a:solidFill>
                <a:latin typeface="微软雅黑" pitchFamily="34" charset="-122"/>
                <a:ea typeface="微软雅黑" pitchFamily="34" charset="-122"/>
              </a:rPr>
              <a:t>需求预测构成了供应链中所有计划的基础。</a:t>
            </a:r>
          </a:p>
        </p:txBody>
      </p:sp>
      <p:sp>
        <p:nvSpPr>
          <p:cNvPr id="279559" name="Title 1"/>
          <p:cNvSpPr txBox="1">
            <a:spLocks/>
          </p:cNvSpPr>
          <p:nvPr/>
        </p:nvSpPr>
        <p:spPr bwMode="auto">
          <a:xfrm>
            <a:off x="1134666" y="171450"/>
            <a:ext cx="6858001" cy="404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lnSpc>
                <a:spcPct val="90000"/>
              </a:lnSpc>
              <a:spcBef>
                <a:spcPct val="0"/>
              </a:spcBef>
              <a:spcAft>
                <a:spcPct val="0"/>
              </a:spcAft>
            </a:pPr>
            <a:r>
              <a:rPr lang="zh-CN" altLang="en-US" sz="2400" b="1" dirty="0">
                <a:solidFill>
                  <a:srgbClr val="01559F"/>
                </a:solidFill>
                <a:latin typeface="微软雅黑" panose="020B0503020204020204" pitchFamily="34" charset="-122"/>
                <a:ea typeface="微软雅黑" panose="020B0503020204020204" pitchFamily="34" charset="-122"/>
              </a:rPr>
              <a:t>五、需求预测对企业的作用</a:t>
            </a:r>
          </a:p>
        </p:txBody>
      </p:sp>
    </p:spTree>
    <p:extLst>
      <p:ext uri="{BB962C8B-B14F-4D97-AF65-F5344CB8AC3E}">
        <p14:creationId xmlns:p14="http://schemas.microsoft.com/office/powerpoint/2010/main" val="405824143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2626" name="矩形 3"/>
          <p:cNvSpPr>
            <a:spLocks noChangeArrowheads="1"/>
          </p:cNvSpPr>
          <p:nvPr/>
        </p:nvSpPr>
        <p:spPr bwMode="auto">
          <a:xfrm>
            <a:off x="1683544" y="870348"/>
            <a:ext cx="6210300" cy="4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lnSpc>
                <a:spcPct val="150000"/>
              </a:lnSpc>
              <a:spcBef>
                <a:spcPts val="450"/>
              </a:spcBef>
              <a:spcAft>
                <a:spcPts val="450"/>
              </a:spcAft>
            </a:pPr>
            <a:endParaRPr lang="zh-CN" altLang="zh-CN" sz="1350">
              <a:solidFill>
                <a:srgbClr val="0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319238" y="771550"/>
            <a:ext cx="6488856" cy="4021931"/>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marL="270272" indent="-270272" defTabSz="685800">
              <a:lnSpc>
                <a:spcPct val="150000"/>
              </a:lnSpc>
              <a:spcBef>
                <a:spcPts val="450"/>
              </a:spcBef>
              <a:spcAft>
                <a:spcPts val="450"/>
              </a:spcAft>
              <a:buFont typeface="Wingdings" panose="05000000000000000000" pitchFamily="2" charset="2"/>
              <a:buChar char="p"/>
              <a:defRPr/>
            </a:pPr>
            <a:r>
              <a:rPr lang="zh-CN" altLang="en-US" sz="1500" b="1" dirty="0">
                <a:solidFill>
                  <a:prstClr val="black"/>
                </a:solidFill>
                <a:latin typeface="微软雅黑" pitchFamily="34" charset="-122"/>
                <a:ea typeface="微软雅黑" pitchFamily="34" charset="-122"/>
              </a:rPr>
              <a:t>不管是哪种供应链方式，都没法回避需求预测。只是供应链推拉结合点的位置不同，需求预测的对象不同。供应链推动部分和拉动部分的接口就是需求预测点，这个预测是</a:t>
            </a:r>
            <a:r>
              <a:rPr lang="zh-CN" altLang="en-US" sz="1500" b="1" dirty="0">
                <a:solidFill>
                  <a:srgbClr val="FF0000"/>
                </a:solidFill>
                <a:latin typeface="微软雅黑" pitchFamily="34" charset="-122"/>
                <a:ea typeface="微软雅黑" pitchFamily="34" charset="-122"/>
              </a:rPr>
              <a:t>根据拉动部分的历史数据做出的</a:t>
            </a:r>
            <a:r>
              <a:rPr lang="zh-CN" altLang="en-US" sz="1500" b="1" dirty="0">
                <a:solidFill>
                  <a:prstClr val="black"/>
                </a:solidFill>
                <a:latin typeface="微软雅黑" pitchFamily="34" charset="-122"/>
                <a:ea typeface="微软雅黑" pitchFamily="34" charset="-122"/>
              </a:rPr>
              <a:t>，通常被用来驱动供应链计划流程和确定缓冲库存。</a:t>
            </a:r>
          </a:p>
          <a:p>
            <a:pPr marL="270272" indent="-270272" defTabSz="685800">
              <a:lnSpc>
                <a:spcPct val="150000"/>
              </a:lnSpc>
              <a:spcBef>
                <a:spcPts val="450"/>
              </a:spcBef>
              <a:spcAft>
                <a:spcPts val="450"/>
              </a:spcAft>
              <a:buFont typeface="Wingdings" panose="05000000000000000000" pitchFamily="2" charset="2"/>
              <a:buChar char="p"/>
              <a:defRPr/>
            </a:pPr>
            <a:r>
              <a:rPr lang="zh-CN" altLang="en-US" sz="1500" b="1" dirty="0">
                <a:solidFill>
                  <a:prstClr val="black"/>
                </a:solidFill>
                <a:latin typeface="微软雅黑" pitchFamily="34" charset="-122"/>
                <a:ea typeface="微软雅黑" pitchFamily="34" charset="-122"/>
              </a:rPr>
              <a:t>尽管</a:t>
            </a:r>
            <a:r>
              <a:rPr lang="zh-CN" altLang="en-US" sz="1500" b="1" dirty="0">
                <a:solidFill>
                  <a:srgbClr val="FF0000"/>
                </a:solidFill>
                <a:latin typeface="微软雅黑" pitchFamily="34" charset="-122"/>
                <a:ea typeface="微软雅黑" pitchFamily="34" charset="-122"/>
              </a:rPr>
              <a:t>服务业</a:t>
            </a:r>
            <a:r>
              <a:rPr lang="zh-CN" altLang="en-US" sz="1500" b="1" dirty="0">
                <a:solidFill>
                  <a:prstClr val="black"/>
                </a:solidFill>
                <a:latin typeface="微软雅黑" pitchFamily="34" charset="-122"/>
                <a:ea typeface="微软雅黑" pitchFamily="34" charset="-122"/>
              </a:rPr>
              <a:t>不需要用库存充当需求的缓冲，但是预测同样还是很重要。因为服务业的问题在于可用能力与需求之间的平衡。如果能准确地</a:t>
            </a:r>
            <a:r>
              <a:rPr lang="zh-CN" altLang="en-US" sz="1500" b="1" dirty="0">
                <a:solidFill>
                  <a:srgbClr val="FF0000"/>
                </a:solidFill>
                <a:latin typeface="微软雅黑" pitchFamily="34" charset="-122"/>
                <a:ea typeface="微软雅黑" pitchFamily="34" charset="-122"/>
              </a:rPr>
              <a:t>预测服务需求</a:t>
            </a:r>
            <a:r>
              <a:rPr lang="zh-CN" altLang="en-US" sz="1500" b="1" dirty="0">
                <a:solidFill>
                  <a:prstClr val="black"/>
                </a:solidFill>
                <a:latin typeface="微软雅黑" pitchFamily="34" charset="-122"/>
                <a:ea typeface="微软雅黑" pitchFamily="34" charset="-122"/>
              </a:rPr>
              <a:t>，那么所要做的就是保证短期内有足够的能力来满足需求。而当需求不可预测却要迅速提供给顾客服务时，就需要保留多余的能力。</a:t>
            </a:r>
          </a:p>
          <a:p>
            <a:pPr marL="270272" indent="-270272" defTabSz="685800">
              <a:lnSpc>
                <a:spcPct val="150000"/>
              </a:lnSpc>
              <a:spcBef>
                <a:spcPts val="450"/>
              </a:spcBef>
              <a:spcAft>
                <a:spcPts val="450"/>
              </a:spcAft>
              <a:buFont typeface="Wingdings" panose="05000000000000000000" pitchFamily="2" charset="2"/>
              <a:buChar char="p"/>
              <a:defRPr/>
            </a:pPr>
            <a:r>
              <a:rPr lang="zh-CN" altLang="en-US" sz="1500" b="1" dirty="0">
                <a:solidFill>
                  <a:srgbClr val="FF0000"/>
                </a:solidFill>
                <a:latin typeface="微软雅黑" pitchFamily="34" charset="-122"/>
                <a:ea typeface="微软雅黑" pitchFamily="34" charset="-122"/>
              </a:rPr>
              <a:t>因此，需求预测是供应链的第一推动力。</a:t>
            </a:r>
            <a:endParaRPr lang="zh-CN" altLang="zh-CN" sz="1500" b="1" dirty="0">
              <a:solidFill>
                <a:srgbClr val="FF0000"/>
              </a:solidFill>
              <a:latin typeface="微软雅黑" pitchFamily="34" charset="-122"/>
              <a:ea typeface="微软雅黑" pitchFamily="34" charset="-122"/>
            </a:endParaRPr>
          </a:p>
        </p:txBody>
      </p:sp>
      <p:sp>
        <p:nvSpPr>
          <p:cNvPr id="282628" name="Title 1"/>
          <p:cNvSpPr txBox="1">
            <a:spLocks/>
          </p:cNvSpPr>
          <p:nvPr/>
        </p:nvSpPr>
        <p:spPr bwMode="auto">
          <a:xfrm>
            <a:off x="1134666" y="171450"/>
            <a:ext cx="6858001" cy="404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lnSpc>
                <a:spcPct val="90000"/>
              </a:lnSpc>
              <a:spcBef>
                <a:spcPct val="0"/>
              </a:spcBef>
              <a:spcAft>
                <a:spcPct val="0"/>
              </a:spcAft>
            </a:pPr>
            <a:r>
              <a:rPr lang="zh-CN" altLang="en-US" sz="2400" b="1" dirty="0">
                <a:solidFill>
                  <a:srgbClr val="01559F"/>
                </a:solidFill>
                <a:latin typeface="微软雅黑" panose="020B0503020204020204" pitchFamily="34" charset="-122"/>
                <a:ea typeface="微软雅黑" panose="020B0503020204020204" pitchFamily="34" charset="-122"/>
              </a:rPr>
              <a:t>五、需求预测对企业的作用</a:t>
            </a:r>
          </a:p>
        </p:txBody>
      </p:sp>
    </p:spTree>
    <p:extLst>
      <p:ext uri="{BB962C8B-B14F-4D97-AF65-F5344CB8AC3E}">
        <p14:creationId xmlns:p14="http://schemas.microsoft.com/office/powerpoint/2010/main" val="318886594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4674" name="Title 1"/>
          <p:cNvSpPr txBox="1">
            <a:spLocks/>
          </p:cNvSpPr>
          <p:nvPr/>
        </p:nvSpPr>
        <p:spPr bwMode="auto">
          <a:xfrm>
            <a:off x="1143000" y="222647"/>
            <a:ext cx="6858000" cy="404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lnSpc>
                <a:spcPct val="90000"/>
              </a:lnSpc>
              <a:spcBef>
                <a:spcPct val="0"/>
              </a:spcBef>
              <a:spcAft>
                <a:spcPct val="0"/>
              </a:spcAft>
            </a:pPr>
            <a:r>
              <a:rPr lang="zh-CN" altLang="en-US" sz="2400" b="1" dirty="0">
                <a:solidFill>
                  <a:srgbClr val="01559F"/>
                </a:solidFill>
                <a:latin typeface="微软雅黑" panose="020B0503020204020204" pitchFamily="34" charset="-122"/>
                <a:ea typeface="微软雅黑" panose="020B0503020204020204" pitchFamily="34" charset="-122"/>
              </a:rPr>
              <a:t>六、需求预测流程的主要步骤</a:t>
            </a:r>
            <a:endParaRPr lang="en-US" sz="2400" b="1" dirty="0">
              <a:solidFill>
                <a:srgbClr val="01559F"/>
              </a:solidFill>
              <a:latin typeface="微软雅黑" panose="020B0503020204020204" pitchFamily="34" charset="-122"/>
              <a:ea typeface="微软雅黑" panose="020B0503020204020204" pitchFamily="34" charset="-122"/>
            </a:endParaRPr>
          </a:p>
        </p:txBody>
      </p:sp>
      <p:pic>
        <p:nvPicPr>
          <p:cNvPr id="284675"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6210" y="723900"/>
            <a:ext cx="4469606" cy="3849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676" name="矩形 3"/>
          <p:cNvSpPr>
            <a:spLocks noChangeArrowheads="1"/>
          </p:cNvSpPr>
          <p:nvPr/>
        </p:nvSpPr>
        <p:spPr bwMode="auto">
          <a:xfrm>
            <a:off x="3459956" y="4670822"/>
            <a:ext cx="2313454"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350" dirty="0">
                <a:solidFill>
                  <a:srgbClr val="000000"/>
                </a:solidFill>
                <a:latin typeface="微软雅黑" panose="020B0503020204020204" pitchFamily="34" charset="-122"/>
                <a:ea typeface="微软雅黑" panose="020B0503020204020204" pitchFamily="34" charset="-122"/>
              </a:rPr>
              <a:t>图</a:t>
            </a:r>
            <a:r>
              <a:rPr lang="en-US" altLang="zh-CN" sz="1350" dirty="0">
                <a:solidFill>
                  <a:srgbClr val="000000"/>
                </a:solidFill>
                <a:latin typeface="微软雅黑" panose="020B0503020204020204" pitchFamily="34" charset="-122"/>
                <a:ea typeface="微软雅黑" panose="020B0503020204020204" pitchFamily="34" charset="-122"/>
              </a:rPr>
              <a:t> </a:t>
            </a:r>
            <a:r>
              <a:rPr lang="zh-CN" altLang="en-US" sz="1350" dirty="0">
                <a:solidFill>
                  <a:srgbClr val="000000"/>
                </a:solidFill>
                <a:latin typeface="微软雅黑" panose="020B0503020204020204" pitchFamily="34" charset="-122"/>
                <a:ea typeface="微软雅黑" panose="020B0503020204020204" pitchFamily="34" charset="-122"/>
              </a:rPr>
              <a:t>需求预测流程的主要步骤</a:t>
            </a:r>
          </a:p>
        </p:txBody>
      </p:sp>
    </p:spTree>
    <p:extLst>
      <p:ext uri="{BB962C8B-B14F-4D97-AF65-F5344CB8AC3E}">
        <p14:creationId xmlns:p14="http://schemas.microsoft.com/office/powerpoint/2010/main" val="328683043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22" name="Title 1"/>
          <p:cNvSpPr txBox="1">
            <a:spLocks/>
          </p:cNvSpPr>
          <p:nvPr/>
        </p:nvSpPr>
        <p:spPr bwMode="auto">
          <a:xfrm>
            <a:off x="1189435" y="222647"/>
            <a:ext cx="6811565" cy="404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lnSpc>
                <a:spcPct val="90000"/>
              </a:lnSpc>
              <a:spcBef>
                <a:spcPct val="0"/>
              </a:spcBef>
              <a:spcAft>
                <a:spcPct val="0"/>
              </a:spcAft>
            </a:pPr>
            <a:r>
              <a:rPr lang="zh-CN" altLang="en-US" sz="2400" b="1" dirty="0">
                <a:solidFill>
                  <a:srgbClr val="01559F"/>
                </a:solidFill>
                <a:latin typeface="微软雅黑" panose="020B0503020204020204" pitchFamily="34" charset="-122"/>
                <a:ea typeface="微软雅黑" panose="020B0503020204020204" pitchFamily="34" charset="-122"/>
              </a:rPr>
              <a:t>七、</a:t>
            </a:r>
            <a:r>
              <a:rPr lang="en-US" altLang="zh-CN" sz="2400" b="1" dirty="0">
                <a:solidFill>
                  <a:srgbClr val="01559F"/>
                </a:solidFill>
                <a:latin typeface="微软雅黑" panose="020B0503020204020204" pitchFamily="34" charset="-122"/>
                <a:ea typeface="微软雅黑" panose="020B0503020204020204" pitchFamily="34" charset="-122"/>
              </a:rPr>
              <a:t> </a:t>
            </a:r>
            <a:r>
              <a:rPr lang="zh-CN" altLang="en-US" sz="2400" b="1" dirty="0">
                <a:solidFill>
                  <a:srgbClr val="01559F"/>
                </a:solidFill>
                <a:latin typeface="微软雅黑" panose="020B0503020204020204" pitchFamily="34" charset="-122"/>
                <a:ea typeface="微软雅黑" panose="020B0503020204020204" pitchFamily="34" charset="-122"/>
              </a:rPr>
              <a:t>需求预测方法</a:t>
            </a:r>
            <a:endParaRPr lang="en-US" sz="2400" b="1" dirty="0">
              <a:solidFill>
                <a:srgbClr val="01559F"/>
              </a:solidFill>
              <a:latin typeface="微软雅黑" panose="020B0503020204020204" pitchFamily="34" charset="-122"/>
              <a:ea typeface="微软雅黑" panose="020B0503020204020204" pitchFamily="34" charset="-122"/>
            </a:endParaRPr>
          </a:p>
        </p:txBody>
      </p:sp>
      <p:sp>
        <p:nvSpPr>
          <p:cNvPr id="286723" name="矩形 3"/>
          <p:cNvSpPr>
            <a:spLocks noChangeArrowheads="1"/>
          </p:cNvSpPr>
          <p:nvPr/>
        </p:nvSpPr>
        <p:spPr bwMode="auto">
          <a:xfrm>
            <a:off x="1683544" y="870348"/>
            <a:ext cx="6210300" cy="4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lnSpc>
                <a:spcPct val="150000"/>
              </a:lnSpc>
              <a:spcBef>
                <a:spcPts val="450"/>
              </a:spcBef>
              <a:spcAft>
                <a:spcPts val="450"/>
              </a:spcAft>
            </a:pPr>
            <a:endParaRPr lang="zh-CN" altLang="zh-CN" sz="1350">
              <a:solidFill>
                <a:srgbClr val="000000"/>
              </a:solidFill>
              <a:latin typeface="微软雅黑" panose="020B0503020204020204" pitchFamily="34" charset="-122"/>
              <a:ea typeface="微软雅黑" panose="020B0503020204020204" pitchFamily="34" charset="-122"/>
            </a:endParaRPr>
          </a:p>
        </p:txBody>
      </p:sp>
      <p:pic>
        <p:nvPicPr>
          <p:cNvPr id="286724" name="图片 4" descr="C:\Users\ADMINI~1\AppData\Local\Temp\155488298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3044" y="1581151"/>
            <a:ext cx="2987279" cy="2736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25" name="矩形 2"/>
          <p:cNvSpPr>
            <a:spLocks noChangeArrowheads="1"/>
          </p:cNvSpPr>
          <p:nvPr/>
        </p:nvSpPr>
        <p:spPr bwMode="auto">
          <a:xfrm>
            <a:off x="2103835" y="4419600"/>
            <a:ext cx="1253869"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pPr>
            <a:r>
              <a:rPr lang="zh-CN" altLang="en-US" sz="1350" dirty="0">
                <a:solidFill>
                  <a:srgbClr val="000000"/>
                </a:solidFill>
                <a:latin typeface="微软雅黑" panose="020B0503020204020204" pitchFamily="34" charset="-122"/>
                <a:ea typeface="微软雅黑" panose="020B0503020204020204" pitchFamily="34" charset="-122"/>
              </a:rPr>
              <a:t>图</a:t>
            </a:r>
            <a:r>
              <a:rPr lang="en-US" altLang="zh-CN" sz="1350" dirty="0">
                <a:solidFill>
                  <a:srgbClr val="000000"/>
                </a:solidFill>
                <a:latin typeface="微软雅黑" panose="020B0503020204020204" pitchFamily="34" charset="-122"/>
                <a:ea typeface="微软雅黑" panose="020B0503020204020204" pitchFamily="34" charset="-122"/>
              </a:rPr>
              <a:t>1  </a:t>
            </a:r>
            <a:r>
              <a:rPr lang="zh-CN" altLang="en-US" sz="1350" dirty="0">
                <a:solidFill>
                  <a:srgbClr val="000000"/>
                </a:solidFill>
                <a:latin typeface="微软雅黑" panose="020B0503020204020204" pitchFamily="34" charset="-122"/>
                <a:ea typeface="微软雅黑" panose="020B0503020204020204" pitchFamily="34" charset="-122"/>
              </a:rPr>
              <a:t>预测方法</a:t>
            </a:r>
          </a:p>
        </p:txBody>
      </p:sp>
      <p:sp>
        <p:nvSpPr>
          <p:cNvPr id="8" name="圆角矩形 7"/>
          <p:cNvSpPr/>
          <p:nvPr/>
        </p:nvSpPr>
        <p:spPr>
          <a:xfrm>
            <a:off x="1683544" y="721519"/>
            <a:ext cx="6210300" cy="556022"/>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defTabSz="685800">
              <a:lnSpc>
                <a:spcPct val="150000"/>
              </a:lnSpc>
              <a:spcBef>
                <a:spcPts val="450"/>
              </a:spcBef>
              <a:spcAft>
                <a:spcPts val="450"/>
              </a:spcAft>
              <a:defRPr/>
            </a:pPr>
            <a:r>
              <a:rPr lang="zh-CN" altLang="en-US" sz="1350" b="1" dirty="0">
                <a:solidFill>
                  <a:prstClr val="black"/>
                </a:solidFill>
                <a:latin typeface="微软雅黑" pitchFamily="34" charset="-122"/>
                <a:ea typeface="微软雅黑" pitchFamily="34" charset="-122"/>
              </a:rPr>
              <a:t>供应链需求预测常用的方法有：定性预测法、时间序列预测法、因果关系预测法等。如图</a:t>
            </a:r>
            <a:r>
              <a:rPr lang="en-US" altLang="zh-CN" sz="1350" b="1" dirty="0">
                <a:solidFill>
                  <a:prstClr val="black"/>
                </a:solidFill>
                <a:latin typeface="微软雅黑" pitchFamily="34" charset="-122"/>
                <a:ea typeface="微软雅黑" pitchFamily="34" charset="-122"/>
              </a:rPr>
              <a:t>1</a:t>
            </a:r>
            <a:r>
              <a:rPr lang="zh-CN" altLang="en-US" sz="1350" b="1" dirty="0">
                <a:solidFill>
                  <a:prstClr val="black"/>
                </a:solidFill>
                <a:latin typeface="微软雅黑" pitchFamily="34" charset="-122"/>
                <a:ea typeface="微软雅黑" pitchFamily="34" charset="-122"/>
              </a:rPr>
              <a:t>所示。</a:t>
            </a:r>
            <a:endParaRPr lang="zh-CN" altLang="zh-CN" sz="1350" b="1" dirty="0">
              <a:solidFill>
                <a:prstClr val="black"/>
              </a:solidFill>
              <a:latin typeface="微软雅黑" pitchFamily="34" charset="-122"/>
              <a:ea typeface="微软雅黑" pitchFamily="34" charset="-122"/>
            </a:endParaRPr>
          </a:p>
        </p:txBody>
      </p:sp>
      <p:sp>
        <p:nvSpPr>
          <p:cNvPr id="11" name="圆角矩形 10"/>
          <p:cNvSpPr/>
          <p:nvPr/>
        </p:nvSpPr>
        <p:spPr>
          <a:xfrm>
            <a:off x="4618434" y="1426369"/>
            <a:ext cx="3769990" cy="3564731"/>
          </a:xfrm>
          <a:prstGeom prst="roundRect">
            <a:avLst/>
          </a:prstGeom>
          <a:solidFill>
            <a:schemeClr val="accent4">
              <a:lumMod val="20000"/>
              <a:lumOff val="80000"/>
            </a:schemeClr>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685800">
              <a:lnSpc>
                <a:spcPct val="114000"/>
              </a:lnSpc>
              <a:defRPr/>
            </a:pPr>
            <a:r>
              <a:rPr lang="zh-CN" altLang="en-US" sz="1350" b="1" dirty="0">
                <a:solidFill>
                  <a:srgbClr val="002060"/>
                </a:solidFill>
                <a:latin typeface="微软雅黑" panose="020B0503020204020204" pitchFamily="34" charset="-122"/>
                <a:ea typeface="微软雅黑" panose="020B0503020204020204" pitchFamily="34" charset="-122"/>
              </a:rPr>
              <a:t>通常很难决定到底用哪一种预测方法才是最适合的。</a:t>
            </a:r>
            <a:r>
              <a:rPr lang="zh-CN" altLang="en-US" sz="1350" b="1" dirty="0">
                <a:solidFill>
                  <a:srgbClr val="FF0000"/>
                </a:solidFill>
                <a:latin typeface="微软雅黑" panose="020B0503020204020204" pitchFamily="34" charset="-122"/>
                <a:ea typeface="微软雅黑" panose="020B0503020204020204" pitchFamily="34" charset="-122"/>
              </a:rPr>
              <a:t>新产品开发阶段</a:t>
            </a:r>
            <a:r>
              <a:rPr lang="zh-CN" altLang="en-US" sz="1350" b="1" dirty="0">
                <a:solidFill>
                  <a:srgbClr val="002060"/>
                </a:solidFill>
                <a:latin typeface="微软雅黑" panose="020B0503020204020204" pitchFamily="34" charset="-122"/>
                <a:ea typeface="微软雅黑" panose="020B0503020204020204" pitchFamily="34" charset="-122"/>
              </a:rPr>
              <a:t>，由于缺乏历史销售数据，因此通常只能采用</a:t>
            </a:r>
            <a:r>
              <a:rPr lang="zh-CN" altLang="en-US" sz="1350" b="1" dirty="0">
                <a:solidFill>
                  <a:srgbClr val="FF0000"/>
                </a:solidFill>
                <a:latin typeface="微软雅黑" panose="020B0503020204020204" pitchFamily="34" charset="-122"/>
                <a:ea typeface="微软雅黑" panose="020B0503020204020204" pitchFamily="34" charset="-122"/>
              </a:rPr>
              <a:t>定性分析</a:t>
            </a:r>
            <a:r>
              <a:rPr lang="zh-CN" altLang="en-US" sz="1350" b="1" dirty="0">
                <a:solidFill>
                  <a:srgbClr val="002060"/>
                </a:solidFill>
                <a:latin typeface="微软雅黑" panose="020B0503020204020204" pitchFamily="34" charset="-122"/>
                <a:ea typeface="微软雅黑" panose="020B0503020204020204" pitchFamily="34" charset="-122"/>
              </a:rPr>
              <a:t>来行预测，根据市场调查等方法，预估新产品的销量；在</a:t>
            </a:r>
            <a:r>
              <a:rPr lang="zh-CN" altLang="en-US" sz="1350" b="1" dirty="0">
                <a:solidFill>
                  <a:srgbClr val="FF0000"/>
                </a:solidFill>
                <a:latin typeface="微软雅黑" panose="020B0503020204020204" pitchFamily="34" charset="-122"/>
                <a:ea typeface="微软雅黑" panose="020B0503020204020204" pitchFamily="34" charset="-122"/>
              </a:rPr>
              <a:t>产品试制阶段</a:t>
            </a:r>
            <a:r>
              <a:rPr lang="zh-CN" altLang="en-US" sz="1350" b="1" dirty="0">
                <a:solidFill>
                  <a:srgbClr val="002060"/>
                </a:solidFill>
                <a:latin typeface="微软雅黑" panose="020B0503020204020204" pitchFamily="34" charset="-122"/>
                <a:ea typeface="微软雅黑" panose="020B0503020204020204" pitchFamily="34" charset="-122"/>
              </a:rPr>
              <a:t>，</a:t>
            </a:r>
            <a:r>
              <a:rPr lang="zh-CN" altLang="en-US" sz="1350" b="1" dirty="0">
                <a:solidFill>
                  <a:srgbClr val="FF0000"/>
                </a:solidFill>
                <a:latin typeface="微软雅黑" panose="020B0503020204020204" pitchFamily="34" charset="-122"/>
                <a:ea typeface="微软雅黑" panose="020B0503020204020204" pitchFamily="34" charset="-122"/>
              </a:rPr>
              <a:t>专家判断方法</a:t>
            </a:r>
            <a:r>
              <a:rPr lang="zh-CN" altLang="en-US" sz="1350" b="1" dirty="0">
                <a:solidFill>
                  <a:srgbClr val="002060"/>
                </a:solidFill>
                <a:latin typeface="微软雅黑" panose="020B0503020204020204" pitchFamily="34" charset="-122"/>
                <a:ea typeface="微软雅黑" panose="020B0503020204020204" pitchFamily="34" charset="-122"/>
              </a:rPr>
              <a:t>更有用；在</a:t>
            </a:r>
            <a:r>
              <a:rPr lang="zh-CN" altLang="en-US" sz="1350" b="1" dirty="0">
                <a:solidFill>
                  <a:srgbClr val="FF0000"/>
                </a:solidFill>
                <a:latin typeface="微软雅黑" panose="020B0503020204020204" pitchFamily="34" charset="-122"/>
                <a:ea typeface="微软雅黑" panose="020B0503020204020204" pitchFamily="34" charset="-122"/>
              </a:rPr>
              <a:t>快速成长阶段，时间序列法</a:t>
            </a:r>
            <a:r>
              <a:rPr lang="zh-CN" altLang="en-US" sz="1350" b="1" dirty="0">
                <a:solidFill>
                  <a:srgbClr val="002060"/>
                </a:solidFill>
                <a:latin typeface="微软雅黑" panose="020B0503020204020204" pitchFamily="34" charset="-122"/>
                <a:ea typeface="微软雅黑" panose="020B0503020204020204" pitchFamily="34" charset="-122"/>
              </a:rPr>
              <a:t>可能最有价值；在</a:t>
            </a:r>
            <a:r>
              <a:rPr lang="zh-CN" altLang="en-US" sz="1350" b="1" dirty="0">
                <a:solidFill>
                  <a:srgbClr val="FF0000"/>
                </a:solidFill>
                <a:latin typeface="微软雅黑" panose="020B0503020204020204" pitchFamily="34" charset="-122"/>
                <a:ea typeface="微软雅黑" panose="020B0503020204020204" pitchFamily="34" charset="-122"/>
              </a:rPr>
              <a:t>产品成熟阶段</a:t>
            </a:r>
            <a:r>
              <a:rPr lang="zh-CN" altLang="en-US" sz="1350" b="1" dirty="0">
                <a:solidFill>
                  <a:srgbClr val="002060"/>
                </a:solidFill>
                <a:latin typeface="微软雅黑" panose="020B0503020204020204" pitchFamily="34" charset="-122"/>
                <a:ea typeface="微软雅黑" panose="020B0503020204020204" pitchFamily="34" charset="-122"/>
              </a:rPr>
              <a:t>，</a:t>
            </a:r>
            <a:r>
              <a:rPr lang="zh-CN" altLang="en-US" sz="1350" b="1" dirty="0">
                <a:solidFill>
                  <a:srgbClr val="FF0000"/>
                </a:solidFill>
                <a:latin typeface="微软雅黑" panose="020B0503020204020204" pitchFamily="34" charset="-122"/>
                <a:ea typeface="微软雅黑" panose="020B0503020204020204" pitchFamily="34" charset="-122"/>
              </a:rPr>
              <a:t>时间序列分析和因果方法</a:t>
            </a:r>
            <a:r>
              <a:rPr lang="zh-CN" altLang="en-US" sz="1350" b="1" dirty="0">
                <a:solidFill>
                  <a:srgbClr val="002060"/>
                </a:solidFill>
                <a:latin typeface="微软雅黑" panose="020B0503020204020204" pitchFamily="34" charset="-122"/>
                <a:ea typeface="微软雅黑" panose="020B0503020204020204" pitchFamily="34" charset="-122"/>
              </a:rPr>
              <a:t>都可能有用，其中因果方法根据对经济数据的估计预测长期的销售业绩。研究表明多种预测方法结合使用得到的综合预测值将比单独使用任何一种预测方法更为准确。</a:t>
            </a:r>
          </a:p>
        </p:txBody>
      </p:sp>
    </p:spTree>
    <p:extLst>
      <p:ext uri="{BB962C8B-B14F-4D97-AF65-F5344CB8AC3E}">
        <p14:creationId xmlns:p14="http://schemas.microsoft.com/office/powerpoint/2010/main" val="69088142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a:latin typeface="微软雅黑" panose="020B0503020204020204" pitchFamily="34" charset="-122"/>
                <a:ea typeface="微软雅黑" panose="020B0503020204020204" pitchFamily="34" charset="-122"/>
                <a:cs typeface="Times New Roman"/>
              </a:rPr>
              <a:t>任务二</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dirty="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2071994" y="2416286"/>
            <a:ext cx="5714429" cy="702596"/>
          </a:xfrm>
          <a:prstGeom prst="rect">
            <a:avLst/>
          </a:prstGeom>
        </p:spPr>
        <p:txBody>
          <a:bodyPr vert="horz" wrap="square" lIns="0" tIns="10001" rIns="0" bIns="0" rtlCol="0">
            <a:spAutoFit/>
          </a:bodyPr>
          <a:lstStyle/>
          <a:p>
            <a:pPr marL="9525" defTabSz="685800">
              <a:spcBef>
                <a:spcPts val="79"/>
              </a:spcBef>
            </a:pPr>
            <a:r>
              <a:rPr lang="en-US" altLang="zh-CN" sz="4500" dirty="0">
                <a:solidFill>
                  <a:prstClr val="white"/>
                </a:solidFill>
                <a:latin typeface="微软雅黑" panose="020B0503020204020204" pitchFamily="34" charset="-122"/>
                <a:ea typeface="微软雅黑" panose="020B0503020204020204" pitchFamily="34" charset="-122"/>
                <a:cs typeface="微软雅黑"/>
              </a:rPr>
              <a:t>2.2 </a:t>
            </a:r>
            <a:r>
              <a:rPr lang="zh-CN" altLang="en-US" sz="4500" dirty="0">
                <a:solidFill>
                  <a:prstClr val="white"/>
                </a:solidFill>
                <a:latin typeface="微软雅黑" panose="020B0503020204020204" pitchFamily="34" charset="-122"/>
                <a:ea typeface="微软雅黑" panose="020B0503020204020204" pitchFamily="34" charset="-122"/>
                <a:cs typeface="微软雅黑"/>
              </a:rPr>
              <a:t>回收与废弃物流</a:t>
            </a:r>
            <a:endParaRPr sz="4500" dirty="0">
              <a:solidFill>
                <a:prstClr val="white"/>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3298073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准时制生产（JIT生产）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252095" y="843280"/>
            <a:ext cx="6434455" cy="553085"/>
          </a:xfrm>
          <a:prstGeom prst="rect">
            <a:avLst/>
          </a:prstGeom>
          <a:noFill/>
        </p:spPr>
        <p:txBody>
          <a:bodyPr wrap="square" rtlCol="0">
            <a:spAutoFit/>
          </a:bodyPr>
          <a:lstStyle/>
          <a:p>
            <a:pPr>
              <a:lnSpc>
                <a:spcPct val="150000"/>
              </a:lnSpc>
            </a:pPr>
            <a:r>
              <a:rPr sz="2000" b="1" dirty="0">
                <a:solidFill>
                  <a:prstClr val="black"/>
                </a:solidFill>
                <a:latin typeface="微软雅黑" panose="020B0503020204020204" pitchFamily="34" charset="-122"/>
                <a:ea typeface="微软雅黑" panose="020B0503020204020204" pitchFamily="34" charset="-122"/>
                <a:sym typeface="+mn-ea"/>
              </a:rPr>
              <a:t>（</a:t>
            </a:r>
            <a:r>
              <a:rPr sz="2000" b="1" dirty="0" err="1">
                <a:solidFill>
                  <a:prstClr val="black"/>
                </a:solidFill>
                <a:latin typeface="微软雅黑" panose="020B0503020204020204" pitchFamily="34" charset="-122"/>
                <a:ea typeface="微软雅黑" panose="020B0503020204020204" pitchFamily="34" charset="-122"/>
                <a:sym typeface="+mn-ea"/>
              </a:rPr>
              <a:t>三）准时制生产的目标</a:t>
            </a:r>
            <a:endParaRPr sz="2000" b="1" dirty="0">
              <a:solidFill>
                <a:prstClr val="black"/>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3"/>
          <a:stretch>
            <a:fillRect/>
          </a:stretch>
        </p:blipFill>
        <p:spPr>
          <a:xfrm>
            <a:off x="-907301" y="1036396"/>
            <a:ext cx="6204585" cy="4136390"/>
          </a:xfrm>
          <a:prstGeom prst="rect">
            <a:avLst/>
          </a:prstGeom>
        </p:spPr>
      </p:pic>
    </p:spTree>
    <p:extLst>
      <p:ext uri="{BB962C8B-B14F-4D97-AF65-F5344CB8AC3E}">
        <p14:creationId xmlns:p14="http://schemas.microsoft.com/office/powerpoint/2010/main" val="10705988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44955" y="1206627"/>
            <a:ext cx="5992654" cy="3661900"/>
          </a:xfrm>
          <a:prstGeom prst="rect">
            <a:avLst/>
          </a:prstGeom>
        </p:spPr>
        <p:txBody>
          <a:bodyPr vert="horz" wrap="square" lIns="0" tIns="9525" rIns="0" bIns="0" rtlCol="0">
            <a:spAutoFit/>
          </a:bodyPr>
          <a:lstStyle/>
          <a:p>
            <a:pPr marL="267653" marR="3810" indent="-258604" defTabSz="685800">
              <a:spcBef>
                <a:spcPts val="75"/>
              </a:spcBef>
            </a:pPr>
            <a:r>
              <a:rPr sz="900" dirty="0">
                <a:solidFill>
                  <a:srgbClr val="477AB1"/>
                </a:solidFill>
                <a:latin typeface="Wingdings 2"/>
                <a:cs typeface="Wingdings 2"/>
              </a:rPr>
              <a:t></a:t>
            </a:r>
            <a:r>
              <a:rPr sz="900" spc="83" dirty="0">
                <a:solidFill>
                  <a:srgbClr val="477AB1"/>
                </a:solidFill>
                <a:latin typeface="Times New Roman"/>
                <a:cs typeface="Times New Roman"/>
              </a:rPr>
              <a:t> </a:t>
            </a:r>
            <a:r>
              <a:rPr lang="en-US" sz="900" spc="83" dirty="0">
                <a:solidFill>
                  <a:srgbClr val="477AB1"/>
                </a:solidFill>
                <a:latin typeface="Times New Roman"/>
                <a:cs typeface="Times New Roman"/>
              </a:rPr>
              <a:t>  </a:t>
            </a:r>
            <a:r>
              <a:rPr b="1" dirty="0">
                <a:solidFill>
                  <a:prstClr val="black"/>
                </a:solidFill>
                <a:latin typeface="华文楷体"/>
                <a:cs typeface="华文楷体"/>
              </a:rPr>
              <a:t>凭借自身在再制造领域超过70年的技术积累，沃尔沃再制 造中心自成立以来成功推出了包括发动机、液压泵、喷油 机、涡轮增压机、燃油喷射泵5个品类的再制造产品线，  同时还建立了完善的旧件逆向物流回收体系，打造了完整 的再制造服务链条。</a:t>
            </a:r>
          </a:p>
          <a:p>
            <a:pPr marL="267653" marR="3810" indent="-258604" algn="just" defTabSz="685800">
              <a:spcBef>
                <a:spcPts val="431"/>
              </a:spcBef>
            </a:pPr>
            <a:r>
              <a:rPr sz="900" b="1" dirty="0">
                <a:solidFill>
                  <a:srgbClr val="477AB1"/>
                </a:solidFill>
                <a:latin typeface="Wingdings 2"/>
                <a:cs typeface="Wingdings 2"/>
              </a:rPr>
              <a:t></a:t>
            </a:r>
            <a:r>
              <a:rPr sz="900" b="1" spc="79" dirty="0">
                <a:solidFill>
                  <a:srgbClr val="477AB1"/>
                </a:solidFill>
                <a:latin typeface="Times New Roman"/>
                <a:cs typeface="Times New Roman"/>
              </a:rPr>
              <a:t> </a:t>
            </a:r>
            <a:r>
              <a:rPr b="1" dirty="0">
                <a:solidFill>
                  <a:prstClr val="black"/>
                </a:solidFill>
                <a:latin typeface="华文楷体"/>
                <a:cs typeface="华文楷体"/>
              </a:rPr>
              <a:t>“旧件逆向物流回收体系”为沃尔沃打造了一个供需平衡 的闭环系统，通过与沃尔沃经销商的紧密合作，沃尔沃再 制造中心建立了一套成熟的旧件回收、追踪、评估与管理 系统，实现了完整的逆向物流流程和再制造产品追踪机制</a:t>
            </a:r>
          </a:p>
          <a:p>
            <a:pPr marL="267653" marR="3810" algn="just" defTabSz="685800"/>
            <a:r>
              <a:rPr b="1" dirty="0">
                <a:solidFill>
                  <a:prstClr val="black"/>
                </a:solidFill>
                <a:latin typeface="华文楷体"/>
                <a:cs typeface="华文楷体"/>
              </a:rPr>
              <a:t>。沃尔沃再制造中心还制定了严格的旧件回收标准，建立 了经销商旧件管理体系和旧件回收中心。这套成熟体系保 障了沃尔沃再制造中心的生产效率和产品质量，降低了旧 件回收成本，有效扩大了再制造产品的规模经济效应。</a:t>
            </a:r>
          </a:p>
        </p:txBody>
      </p:sp>
      <p:sp>
        <p:nvSpPr>
          <p:cNvPr id="3" name="object 3"/>
          <p:cNvSpPr txBox="1">
            <a:spLocks noGrp="1"/>
          </p:cNvSpPr>
          <p:nvPr>
            <p:ph type="title"/>
          </p:nvPr>
        </p:nvSpPr>
        <p:spPr>
          <a:xfrm>
            <a:off x="3307937" y="379095"/>
            <a:ext cx="3676650" cy="747320"/>
          </a:xfrm>
          <a:prstGeom prst="rect">
            <a:avLst/>
          </a:prstGeom>
        </p:spPr>
        <p:txBody>
          <a:bodyPr vert="horz" wrap="square" lIns="0" tIns="8573" rIns="0" bIns="0" rtlCol="0">
            <a:spAutoFit/>
          </a:bodyPr>
          <a:lstStyle/>
          <a:p>
            <a:pPr marL="770573" marR="3810" indent="-761524">
              <a:spcBef>
                <a:spcPts val="68"/>
              </a:spcBef>
            </a:pPr>
            <a:r>
              <a:rPr b="0" spc="4" dirty="0">
                <a:solidFill>
                  <a:srgbClr val="001B36"/>
                </a:solidFill>
                <a:latin typeface="隶书"/>
                <a:cs typeface="隶书"/>
              </a:rPr>
              <a:t>沃</a:t>
            </a:r>
            <a:r>
              <a:rPr b="0" spc="-8" dirty="0">
                <a:solidFill>
                  <a:srgbClr val="001B36"/>
                </a:solidFill>
                <a:latin typeface="隶书"/>
                <a:cs typeface="隶书"/>
              </a:rPr>
              <a:t>尔沃</a:t>
            </a:r>
            <a:r>
              <a:rPr b="0" spc="4" dirty="0">
                <a:solidFill>
                  <a:srgbClr val="001B36"/>
                </a:solidFill>
                <a:latin typeface="隶书"/>
                <a:cs typeface="隶书"/>
              </a:rPr>
              <a:t>：</a:t>
            </a:r>
            <a:r>
              <a:rPr b="0" spc="-8" dirty="0">
                <a:solidFill>
                  <a:srgbClr val="001B36"/>
                </a:solidFill>
                <a:latin typeface="隶书"/>
                <a:cs typeface="隶书"/>
              </a:rPr>
              <a:t>助力可</a:t>
            </a:r>
            <a:r>
              <a:rPr b="0" spc="4" dirty="0">
                <a:solidFill>
                  <a:srgbClr val="001B36"/>
                </a:solidFill>
                <a:latin typeface="隶书"/>
                <a:cs typeface="隶书"/>
              </a:rPr>
              <a:t>持</a:t>
            </a:r>
            <a:r>
              <a:rPr b="0" spc="-8" dirty="0">
                <a:solidFill>
                  <a:srgbClr val="001B36"/>
                </a:solidFill>
                <a:latin typeface="隶书"/>
                <a:cs typeface="隶书"/>
              </a:rPr>
              <a:t>续发</a:t>
            </a:r>
            <a:r>
              <a:rPr b="0" spc="4" dirty="0">
                <a:solidFill>
                  <a:srgbClr val="001B36"/>
                </a:solidFill>
                <a:latin typeface="隶书"/>
                <a:cs typeface="隶书"/>
              </a:rPr>
              <a:t>展</a:t>
            </a:r>
            <a:r>
              <a:rPr b="0" spc="-8" dirty="0">
                <a:solidFill>
                  <a:srgbClr val="001B36"/>
                </a:solidFill>
                <a:latin typeface="隶书"/>
                <a:cs typeface="隶书"/>
              </a:rPr>
              <a:t>， </a:t>
            </a:r>
            <a:r>
              <a:rPr b="0" spc="4" dirty="0">
                <a:solidFill>
                  <a:srgbClr val="001B36"/>
                </a:solidFill>
                <a:latin typeface="隶书"/>
                <a:cs typeface="隶书"/>
              </a:rPr>
              <a:t>引</a:t>
            </a:r>
            <a:r>
              <a:rPr b="0" spc="-8" dirty="0">
                <a:solidFill>
                  <a:srgbClr val="001B36"/>
                </a:solidFill>
                <a:latin typeface="隶书"/>
                <a:cs typeface="隶书"/>
              </a:rPr>
              <a:t>领再</a:t>
            </a:r>
            <a:r>
              <a:rPr b="0" spc="4" dirty="0">
                <a:solidFill>
                  <a:srgbClr val="001B36"/>
                </a:solidFill>
                <a:latin typeface="隶书"/>
                <a:cs typeface="隶书"/>
              </a:rPr>
              <a:t>制</a:t>
            </a:r>
            <a:r>
              <a:rPr b="0" spc="-8" dirty="0">
                <a:solidFill>
                  <a:srgbClr val="001B36"/>
                </a:solidFill>
                <a:latin typeface="隶书"/>
                <a:cs typeface="隶书"/>
              </a:rPr>
              <a:t>造潮流</a:t>
            </a:r>
          </a:p>
        </p:txBody>
      </p:sp>
      <p:sp>
        <p:nvSpPr>
          <p:cNvPr id="4" name="object 4"/>
          <p:cNvSpPr/>
          <p:nvPr/>
        </p:nvSpPr>
        <p:spPr>
          <a:xfrm>
            <a:off x="1145696" y="2696"/>
            <a:ext cx="1844277" cy="857249"/>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12188998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44955" y="463678"/>
            <a:ext cx="5992654" cy="3938418"/>
          </a:xfrm>
          <a:prstGeom prst="rect">
            <a:avLst/>
          </a:prstGeom>
        </p:spPr>
        <p:txBody>
          <a:bodyPr vert="horz" wrap="square" lIns="0" tIns="9049" rIns="0" bIns="0" rtlCol="0">
            <a:spAutoFit/>
          </a:bodyPr>
          <a:lstStyle/>
          <a:p>
            <a:pPr marL="267653" marR="3810" indent="-258604" algn="just" defTabSz="685800">
              <a:lnSpc>
                <a:spcPct val="100099"/>
              </a:lnSpc>
              <a:spcBef>
                <a:spcPts val="71"/>
              </a:spcBef>
            </a:pPr>
            <a:r>
              <a:rPr sz="900" dirty="0">
                <a:solidFill>
                  <a:srgbClr val="477AB1"/>
                </a:solidFill>
                <a:latin typeface="Wingdings 2"/>
                <a:cs typeface="Wingdings 2"/>
              </a:rPr>
              <a:t></a:t>
            </a:r>
            <a:r>
              <a:rPr sz="900" spc="79" dirty="0">
                <a:solidFill>
                  <a:srgbClr val="477AB1"/>
                </a:solidFill>
                <a:latin typeface="Times New Roman"/>
                <a:cs typeface="Times New Roman"/>
              </a:rPr>
              <a:t> </a:t>
            </a:r>
            <a:r>
              <a:rPr b="1" dirty="0">
                <a:solidFill>
                  <a:prstClr val="black"/>
                </a:solidFill>
                <a:latin typeface="华文楷体"/>
                <a:cs typeface="华文楷体"/>
              </a:rPr>
              <a:t>沃尔沃在产品设计时就已经考虑到了零部件的回收利用。 比如，工程师会在设计时把部件的磨损量充分考虑，而到 了回收阶段，去掉了磨损量的零部件仍能保持在再制造要 求的合理的技术标准范围内。这样再制造时就不需要在原 始材料上面添加或者减少，更加便于旧件进入再制造环节 中。除此之外，沃尔沃再制造中心还能够根据每一台发动 机的数据量身制作再制造方案，相当于为每台机器进行定 制化服务。</a:t>
            </a:r>
          </a:p>
          <a:p>
            <a:pPr marL="267653" marR="3810" indent="-258604" algn="just" defTabSz="685800">
              <a:lnSpc>
                <a:spcPct val="100200"/>
              </a:lnSpc>
              <a:spcBef>
                <a:spcPts val="409"/>
              </a:spcBef>
            </a:pPr>
            <a:r>
              <a:rPr sz="900" b="1" dirty="0">
                <a:solidFill>
                  <a:srgbClr val="477AB1"/>
                </a:solidFill>
                <a:latin typeface="Wingdings 2"/>
                <a:cs typeface="Wingdings 2"/>
              </a:rPr>
              <a:t></a:t>
            </a:r>
            <a:r>
              <a:rPr sz="900" b="1" spc="79" dirty="0">
                <a:solidFill>
                  <a:srgbClr val="477AB1"/>
                </a:solidFill>
                <a:latin typeface="Times New Roman"/>
                <a:cs typeface="Times New Roman"/>
              </a:rPr>
              <a:t> </a:t>
            </a:r>
            <a:r>
              <a:rPr b="1" dirty="0">
                <a:solidFill>
                  <a:prstClr val="black"/>
                </a:solidFill>
                <a:latin typeface="华文楷体"/>
                <a:cs typeface="华文楷体"/>
              </a:rPr>
              <a:t>对于再制造产品的要求就是要使其不仅达到原产品的质量 要求，还要进一步符合最新的同类产品技术指标，也就是 部件升级。因此，对于不同的产品，要相应地进行分析， 制定专属方案，这样用户的投入也能够获得最大的效用。 相信随着再制造技术覆盖面的扩大和深入，更环保、更节 能、更经济的工程产业将不再遥远。</a:t>
            </a:r>
          </a:p>
        </p:txBody>
      </p:sp>
    </p:spTree>
    <p:extLst>
      <p:ext uri="{BB962C8B-B14F-4D97-AF65-F5344CB8AC3E}">
        <p14:creationId xmlns:p14="http://schemas.microsoft.com/office/powerpoint/2010/main" val="41009550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02054" y="401955"/>
            <a:ext cx="3709035" cy="378950"/>
          </a:xfrm>
          <a:prstGeom prst="rect">
            <a:avLst/>
          </a:prstGeom>
        </p:spPr>
        <p:txBody>
          <a:bodyPr vert="horz" wrap="square" lIns="0" tIns="9525" rIns="0" bIns="0" rtlCol="0">
            <a:spAutoFit/>
          </a:bodyPr>
          <a:lstStyle/>
          <a:p>
            <a:pPr marL="9525">
              <a:spcBef>
                <a:spcPts val="75"/>
              </a:spcBef>
              <a:tabLst>
                <a:tab pos="416243" algn="l"/>
              </a:tabLst>
            </a:pPr>
            <a:r>
              <a:rPr lang="zh-CN" altLang="en-US" kern="1200" dirty="0">
                <a:solidFill>
                  <a:srgbClr val="01559F"/>
                </a:solidFill>
                <a:latin typeface="微软雅黑" panose="020B0503020204020204" pitchFamily="34" charset="-122"/>
                <a:ea typeface="微软雅黑" panose="020B0503020204020204" pitchFamily="34" charset="-122"/>
                <a:cs typeface="+mn-cs"/>
              </a:rPr>
              <a:t>一、</a:t>
            </a:r>
            <a:r>
              <a:rPr kern="1200" dirty="0" err="1">
                <a:solidFill>
                  <a:srgbClr val="01559F"/>
                </a:solidFill>
                <a:latin typeface="微软雅黑" panose="020B0503020204020204" pitchFamily="34" charset="-122"/>
                <a:ea typeface="微软雅黑" panose="020B0503020204020204" pitchFamily="34" charset="-122"/>
                <a:cs typeface="+mn-cs"/>
              </a:rPr>
              <a:t>企业回收物流的含义</a:t>
            </a:r>
            <a:endParaRPr kern="1200" dirty="0">
              <a:solidFill>
                <a:srgbClr val="01559F"/>
              </a:solidFill>
              <a:latin typeface="微软雅黑" panose="020B0503020204020204" pitchFamily="34" charset="-122"/>
              <a:ea typeface="微软雅黑" panose="020B0503020204020204" pitchFamily="34" charset="-122"/>
              <a:cs typeface="+mn-cs"/>
            </a:endParaRPr>
          </a:p>
        </p:txBody>
      </p:sp>
      <p:sp>
        <p:nvSpPr>
          <p:cNvPr id="4" name="object 4"/>
          <p:cNvSpPr txBox="1">
            <a:spLocks noGrp="1"/>
          </p:cNvSpPr>
          <p:nvPr>
            <p:ph type="sldNum" sz="quarter" idx="7"/>
          </p:nvPr>
        </p:nvSpPr>
        <p:spPr>
          <a:xfrm>
            <a:off x="7442455" y="3622115"/>
            <a:ext cx="166211" cy="142347"/>
          </a:xfrm>
          <a:prstGeom prst="rect">
            <a:avLst/>
          </a:prstGeom>
        </p:spPr>
        <p:txBody>
          <a:bodyPr vert="horz" wrap="square" lIns="0" tIns="3810" rIns="0" bIns="0" rtlCol="0">
            <a:spAutoFit/>
          </a:bodyPr>
          <a:lstStyle/>
          <a:p>
            <a:pPr marL="19050">
              <a:spcBef>
                <a:spcPts val="30"/>
              </a:spcBef>
            </a:pPr>
            <a:fld id="{81D60167-4931-47E6-BA6A-407CBD079E47}" type="slidenum">
              <a:rPr dirty="0"/>
              <a:pPr marL="19050">
                <a:spcBef>
                  <a:spcPts val="30"/>
                </a:spcBef>
              </a:pPr>
              <a:t>22</a:t>
            </a:fld>
            <a:endParaRPr dirty="0"/>
          </a:p>
        </p:txBody>
      </p:sp>
      <p:sp>
        <p:nvSpPr>
          <p:cNvPr id="3" name="object 3"/>
          <p:cNvSpPr txBox="1"/>
          <p:nvPr/>
        </p:nvSpPr>
        <p:spPr>
          <a:xfrm>
            <a:off x="1544956" y="870585"/>
            <a:ext cx="6079331" cy="2760692"/>
          </a:xfrm>
          <a:prstGeom prst="rect">
            <a:avLst/>
          </a:prstGeom>
        </p:spPr>
        <p:txBody>
          <a:bodyPr vert="horz" wrap="square" lIns="0" tIns="8573" rIns="0" bIns="0" rtlCol="0">
            <a:spAutoFit/>
          </a:bodyPr>
          <a:lstStyle/>
          <a:p>
            <a:pPr marL="224314" marR="124778" indent="-215265" algn="just" defTabSz="685800">
              <a:spcBef>
                <a:spcPts val="68"/>
              </a:spcBef>
            </a:pPr>
            <a:r>
              <a:rPr sz="975" spc="-4" dirty="0">
                <a:solidFill>
                  <a:srgbClr val="51848E"/>
                </a:solidFill>
                <a:latin typeface="Wingdings 2"/>
                <a:cs typeface="Wingdings 2"/>
              </a:rPr>
              <a:t></a:t>
            </a:r>
            <a:r>
              <a:rPr sz="975" spc="124" dirty="0">
                <a:solidFill>
                  <a:srgbClr val="51848E"/>
                </a:solidFill>
                <a:latin typeface="Times New Roman"/>
                <a:cs typeface="Times New Roman"/>
              </a:rPr>
              <a:t> </a:t>
            </a:r>
            <a:r>
              <a:rPr sz="1950" b="1" dirty="0">
                <a:solidFill>
                  <a:srgbClr val="0000FF"/>
                </a:solidFill>
                <a:latin typeface="华文楷体"/>
                <a:cs typeface="华文楷体"/>
              </a:rPr>
              <a:t>回收物流</a:t>
            </a:r>
            <a:r>
              <a:rPr sz="1950" b="1" spc="-4" dirty="0">
                <a:solidFill>
                  <a:srgbClr val="0000FF"/>
                </a:solidFill>
                <a:latin typeface="华文楷体"/>
                <a:cs typeface="华文楷体"/>
              </a:rPr>
              <a:t>（</a:t>
            </a:r>
            <a:r>
              <a:rPr sz="1950" b="1" spc="-4" dirty="0">
                <a:solidFill>
                  <a:srgbClr val="0000FF"/>
                </a:solidFill>
                <a:latin typeface="宋体"/>
                <a:cs typeface="宋体"/>
              </a:rPr>
              <a:t>Returned </a:t>
            </a:r>
            <a:r>
              <a:rPr sz="1950" b="1" dirty="0">
                <a:solidFill>
                  <a:srgbClr val="0000FF"/>
                </a:solidFill>
                <a:latin typeface="宋体"/>
                <a:cs typeface="宋体"/>
              </a:rPr>
              <a:t>Logistics</a:t>
            </a:r>
            <a:r>
              <a:rPr sz="1950" b="1" dirty="0">
                <a:solidFill>
                  <a:srgbClr val="0000FF"/>
                </a:solidFill>
                <a:latin typeface="华文楷体"/>
                <a:cs typeface="华文楷体"/>
              </a:rPr>
              <a:t>）</a:t>
            </a:r>
            <a:r>
              <a:rPr sz="1950" b="1" dirty="0">
                <a:solidFill>
                  <a:prstClr val="black"/>
                </a:solidFill>
                <a:latin typeface="华文楷体"/>
                <a:cs typeface="华文楷体"/>
              </a:rPr>
              <a:t>是</a:t>
            </a:r>
            <a:r>
              <a:rPr sz="1950" b="1" spc="-11" dirty="0">
                <a:solidFill>
                  <a:prstClr val="black"/>
                </a:solidFill>
                <a:latin typeface="华文楷体"/>
                <a:cs typeface="华文楷体"/>
              </a:rPr>
              <a:t>指企</a:t>
            </a:r>
            <a:r>
              <a:rPr sz="1950" b="1" dirty="0">
                <a:solidFill>
                  <a:prstClr val="black"/>
                </a:solidFill>
                <a:latin typeface="华文楷体"/>
                <a:cs typeface="华文楷体"/>
              </a:rPr>
              <a:t>业</a:t>
            </a:r>
            <a:r>
              <a:rPr sz="1950" b="1" spc="-11" dirty="0">
                <a:solidFill>
                  <a:prstClr val="black"/>
                </a:solidFill>
                <a:latin typeface="华文楷体"/>
                <a:cs typeface="华文楷体"/>
              </a:rPr>
              <a:t>在供</a:t>
            </a:r>
            <a:r>
              <a:rPr sz="1950" b="1" dirty="0">
                <a:solidFill>
                  <a:prstClr val="black"/>
                </a:solidFill>
                <a:latin typeface="华文楷体"/>
                <a:cs typeface="华文楷体"/>
              </a:rPr>
              <a:t>应</a:t>
            </a:r>
            <a:r>
              <a:rPr sz="1950" b="1" spc="-11" dirty="0">
                <a:solidFill>
                  <a:prstClr val="black"/>
                </a:solidFill>
                <a:latin typeface="华文楷体"/>
                <a:cs typeface="华文楷体"/>
              </a:rPr>
              <a:t>、 </a:t>
            </a:r>
            <a:r>
              <a:rPr sz="1950" b="1" dirty="0">
                <a:solidFill>
                  <a:prstClr val="black"/>
                </a:solidFill>
                <a:latin typeface="华文楷体"/>
                <a:cs typeface="华文楷体"/>
              </a:rPr>
              <a:t>生产和售销</a:t>
            </a:r>
            <a:r>
              <a:rPr sz="1950" b="1" spc="-11" dirty="0">
                <a:solidFill>
                  <a:prstClr val="black"/>
                </a:solidFill>
                <a:latin typeface="华文楷体"/>
                <a:cs typeface="华文楷体"/>
              </a:rPr>
              <a:t>活动</a:t>
            </a:r>
            <a:r>
              <a:rPr sz="1950" b="1" dirty="0">
                <a:solidFill>
                  <a:prstClr val="black"/>
                </a:solidFill>
                <a:latin typeface="华文楷体"/>
                <a:cs typeface="华文楷体"/>
              </a:rPr>
              <a:t>中</a:t>
            </a:r>
            <a:r>
              <a:rPr sz="1950" b="1" spc="-11" dirty="0">
                <a:solidFill>
                  <a:prstClr val="black"/>
                </a:solidFill>
                <a:latin typeface="华文楷体"/>
                <a:cs typeface="华文楷体"/>
              </a:rPr>
              <a:t>，不</a:t>
            </a:r>
            <a:r>
              <a:rPr sz="1950" b="1" dirty="0">
                <a:solidFill>
                  <a:prstClr val="black"/>
                </a:solidFill>
                <a:latin typeface="华文楷体"/>
                <a:cs typeface="华文楷体"/>
              </a:rPr>
              <a:t>合</a:t>
            </a:r>
            <a:r>
              <a:rPr sz="1950" b="1" spc="-11" dirty="0">
                <a:solidFill>
                  <a:prstClr val="black"/>
                </a:solidFill>
                <a:latin typeface="华文楷体"/>
                <a:cs typeface="华文楷体"/>
              </a:rPr>
              <a:t>格物</a:t>
            </a:r>
            <a:r>
              <a:rPr sz="1950" b="1" dirty="0">
                <a:solidFill>
                  <a:prstClr val="black"/>
                </a:solidFill>
                <a:latin typeface="华文楷体"/>
                <a:cs typeface="华文楷体"/>
              </a:rPr>
              <a:t>品</a:t>
            </a:r>
            <a:r>
              <a:rPr sz="1950" b="1" spc="-11" dirty="0">
                <a:solidFill>
                  <a:prstClr val="black"/>
                </a:solidFill>
                <a:latin typeface="华文楷体"/>
                <a:cs typeface="华文楷体"/>
              </a:rPr>
              <a:t>的返</a:t>
            </a:r>
            <a:r>
              <a:rPr sz="1950" b="1" dirty="0">
                <a:solidFill>
                  <a:prstClr val="black"/>
                </a:solidFill>
                <a:latin typeface="华文楷体"/>
                <a:cs typeface="华文楷体"/>
              </a:rPr>
              <a:t>修</a:t>
            </a:r>
            <a:r>
              <a:rPr sz="1950" b="1" spc="-11" dirty="0">
                <a:solidFill>
                  <a:prstClr val="black"/>
                </a:solidFill>
                <a:latin typeface="华文楷体"/>
                <a:cs typeface="华文楷体"/>
              </a:rPr>
              <a:t>、退</a:t>
            </a:r>
            <a:r>
              <a:rPr sz="1950" b="1" dirty="0">
                <a:solidFill>
                  <a:prstClr val="black"/>
                </a:solidFill>
                <a:latin typeface="华文楷体"/>
                <a:cs typeface="华文楷体"/>
              </a:rPr>
              <a:t>货</a:t>
            </a:r>
            <a:r>
              <a:rPr sz="1950" b="1" spc="-11" dirty="0">
                <a:solidFill>
                  <a:prstClr val="black"/>
                </a:solidFill>
                <a:latin typeface="华文楷体"/>
                <a:cs typeface="华文楷体"/>
              </a:rPr>
              <a:t>以及周 </a:t>
            </a:r>
            <a:r>
              <a:rPr sz="1950" b="1" dirty="0">
                <a:solidFill>
                  <a:prstClr val="black"/>
                </a:solidFill>
                <a:latin typeface="华文楷体"/>
                <a:cs typeface="华文楷体"/>
              </a:rPr>
              <a:t>转使用的包</a:t>
            </a:r>
            <a:r>
              <a:rPr sz="1950" b="1" spc="-11" dirty="0">
                <a:solidFill>
                  <a:prstClr val="black"/>
                </a:solidFill>
                <a:latin typeface="华文楷体"/>
                <a:cs typeface="华文楷体"/>
              </a:rPr>
              <a:t>装容</a:t>
            </a:r>
            <a:r>
              <a:rPr sz="1950" b="1" dirty="0">
                <a:solidFill>
                  <a:prstClr val="black"/>
                </a:solidFill>
                <a:latin typeface="华文楷体"/>
                <a:cs typeface="华文楷体"/>
              </a:rPr>
              <a:t>器</a:t>
            </a:r>
            <a:r>
              <a:rPr sz="1950" b="1" spc="-11" dirty="0">
                <a:solidFill>
                  <a:prstClr val="black"/>
                </a:solidFill>
                <a:latin typeface="华文楷体"/>
                <a:cs typeface="华文楷体"/>
              </a:rPr>
              <a:t>从需</a:t>
            </a:r>
            <a:r>
              <a:rPr sz="1950" b="1" dirty="0">
                <a:solidFill>
                  <a:prstClr val="black"/>
                </a:solidFill>
                <a:latin typeface="华文楷体"/>
                <a:cs typeface="华文楷体"/>
              </a:rPr>
              <a:t>方</a:t>
            </a:r>
            <a:r>
              <a:rPr sz="1950" b="1" spc="-11" dirty="0">
                <a:solidFill>
                  <a:prstClr val="black"/>
                </a:solidFill>
                <a:latin typeface="华文楷体"/>
                <a:cs typeface="华文楷体"/>
              </a:rPr>
              <a:t>返回</a:t>
            </a:r>
            <a:r>
              <a:rPr sz="1950" b="1" dirty="0">
                <a:solidFill>
                  <a:prstClr val="black"/>
                </a:solidFill>
                <a:latin typeface="华文楷体"/>
                <a:cs typeface="华文楷体"/>
              </a:rPr>
              <a:t>到</a:t>
            </a:r>
            <a:r>
              <a:rPr sz="1950" b="1" spc="-11" dirty="0">
                <a:solidFill>
                  <a:prstClr val="black"/>
                </a:solidFill>
                <a:latin typeface="华文楷体"/>
                <a:cs typeface="华文楷体"/>
              </a:rPr>
              <a:t>供方</a:t>
            </a:r>
            <a:r>
              <a:rPr sz="1950" b="1" dirty="0">
                <a:solidFill>
                  <a:prstClr val="black"/>
                </a:solidFill>
                <a:latin typeface="华文楷体"/>
                <a:cs typeface="华文楷体"/>
              </a:rPr>
              <a:t>所</a:t>
            </a:r>
            <a:r>
              <a:rPr sz="1950" b="1" spc="-11" dirty="0">
                <a:solidFill>
                  <a:prstClr val="black"/>
                </a:solidFill>
                <a:latin typeface="华文楷体"/>
                <a:cs typeface="华文楷体"/>
              </a:rPr>
              <a:t>引发</a:t>
            </a:r>
            <a:r>
              <a:rPr sz="1950" b="1" dirty="0">
                <a:solidFill>
                  <a:prstClr val="black"/>
                </a:solidFill>
                <a:latin typeface="华文楷体"/>
                <a:cs typeface="华文楷体"/>
              </a:rPr>
              <a:t>的</a:t>
            </a:r>
            <a:r>
              <a:rPr sz="1950" b="1" spc="-11" dirty="0">
                <a:solidFill>
                  <a:prstClr val="black"/>
                </a:solidFill>
                <a:latin typeface="华文楷体"/>
                <a:cs typeface="华文楷体"/>
              </a:rPr>
              <a:t>物流活 </a:t>
            </a:r>
            <a:r>
              <a:rPr sz="1950" b="1" dirty="0">
                <a:solidFill>
                  <a:prstClr val="black"/>
                </a:solidFill>
                <a:latin typeface="华文楷体"/>
                <a:cs typeface="华文楷体"/>
              </a:rPr>
              <a:t>动。是将有</a:t>
            </a:r>
            <a:r>
              <a:rPr sz="1950" b="1" spc="-11" dirty="0">
                <a:solidFill>
                  <a:prstClr val="black"/>
                </a:solidFill>
                <a:latin typeface="华文楷体"/>
                <a:cs typeface="华文楷体"/>
              </a:rPr>
              <a:t>价值</a:t>
            </a:r>
            <a:r>
              <a:rPr sz="1950" b="1" dirty="0">
                <a:solidFill>
                  <a:prstClr val="black"/>
                </a:solidFill>
                <a:latin typeface="华文楷体"/>
                <a:cs typeface="华文楷体"/>
              </a:rPr>
              <a:t>的</a:t>
            </a:r>
            <a:r>
              <a:rPr sz="1950" b="1" spc="-11" dirty="0">
                <a:solidFill>
                  <a:prstClr val="black"/>
                </a:solidFill>
                <a:latin typeface="华文楷体"/>
                <a:cs typeface="华文楷体"/>
              </a:rPr>
              <a:t>产品</a:t>
            </a:r>
            <a:r>
              <a:rPr sz="1950" b="1" dirty="0">
                <a:solidFill>
                  <a:prstClr val="black"/>
                </a:solidFill>
                <a:latin typeface="华文楷体"/>
                <a:cs typeface="华文楷体"/>
              </a:rPr>
              <a:t>、</a:t>
            </a:r>
            <a:r>
              <a:rPr sz="1950" b="1" spc="-11" dirty="0">
                <a:solidFill>
                  <a:prstClr val="black"/>
                </a:solidFill>
                <a:latin typeface="华文楷体"/>
                <a:cs typeface="华文楷体"/>
              </a:rPr>
              <a:t>物料</a:t>
            </a:r>
            <a:r>
              <a:rPr sz="1950" b="1" dirty="0">
                <a:solidFill>
                  <a:prstClr val="black"/>
                </a:solidFill>
                <a:latin typeface="华文楷体"/>
                <a:cs typeface="华文楷体"/>
              </a:rPr>
              <a:t>等</a:t>
            </a:r>
            <a:r>
              <a:rPr sz="1950" b="1" spc="-11" dirty="0">
                <a:solidFill>
                  <a:prstClr val="black"/>
                </a:solidFill>
                <a:latin typeface="华文楷体"/>
                <a:cs typeface="华文楷体"/>
              </a:rPr>
              <a:t>加以</a:t>
            </a:r>
            <a:r>
              <a:rPr sz="1950" b="1" dirty="0">
                <a:solidFill>
                  <a:prstClr val="black"/>
                </a:solidFill>
                <a:latin typeface="华文楷体"/>
                <a:cs typeface="华文楷体"/>
              </a:rPr>
              <a:t>分</a:t>
            </a:r>
            <a:r>
              <a:rPr sz="1950" b="1" spc="-11" dirty="0">
                <a:solidFill>
                  <a:prstClr val="black"/>
                </a:solidFill>
                <a:latin typeface="华文楷体"/>
                <a:cs typeface="华文楷体"/>
              </a:rPr>
              <a:t>拣、</a:t>
            </a:r>
            <a:r>
              <a:rPr sz="1950" b="1" dirty="0">
                <a:solidFill>
                  <a:prstClr val="black"/>
                </a:solidFill>
                <a:latin typeface="华文楷体"/>
                <a:cs typeface="华文楷体"/>
              </a:rPr>
              <a:t>加</a:t>
            </a:r>
            <a:r>
              <a:rPr sz="1950" b="1" spc="-11" dirty="0">
                <a:solidFill>
                  <a:prstClr val="black"/>
                </a:solidFill>
                <a:latin typeface="华文楷体"/>
                <a:cs typeface="华文楷体"/>
              </a:rPr>
              <a:t>工再制 </a:t>
            </a:r>
            <a:r>
              <a:rPr sz="1950" b="1" dirty="0">
                <a:solidFill>
                  <a:prstClr val="black"/>
                </a:solidFill>
                <a:latin typeface="华文楷体"/>
                <a:cs typeface="华文楷体"/>
              </a:rPr>
              <a:t>造及其信息</a:t>
            </a:r>
            <a:r>
              <a:rPr sz="1950" b="1" spc="-11" dirty="0">
                <a:solidFill>
                  <a:prstClr val="black"/>
                </a:solidFill>
                <a:latin typeface="华文楷体"/>
                <a:cs typeface="华文楷体"/>
              </a:rPr>
              <a:t>处理</a:t>
            </a:r>
            <a:r>
              <a:rPr sz="1950" b="1" dirty="0">
                <a:solidFill>
                  <a:prstClr val="black"/>
                </a:solidFill>
                <a:latin typeface="华文楷体"/>
                <a:cs typeface="华文楷体"/>
              </a:rPr>
              <a:t>的</a:t>
            </a:r>
            <a:r>
              <a:rPr sz="1950" b="1" spc="-11" dirty="0">
                <a:solidFill>
                  <a:prstClr val="black"/>
                </a:solidFill>
                <a:latin typeface="华文楷体"/>
                <a:cs typeface="华文楷体"/>
              </a:rPr>
              <a:t>过程。</a:t>
            </a:r>
            <a:endParaRPr sz="1950">
              <a:solidFill>
                <a:prstClr val="black"/>
              </a:solidFill>
              <a:latin typeface="华文楷体"/>
              <a:cs typeface="华文楷体"/>
            </a:endParaRPr>
          </a:p>
          <a:p>
            <a:pPr marL="224314" marR="3810" indent="-215265" defTabSz="685800">
              <a:lnSpc>
                <a:spcPct val="100299"/>
              </a:lnSpc>
              <a:spcBef>
                <a:spcPts val="424"/>
              </a:spcBef>
            </a:pPr>
            <a:r>
              <a:rPr sz="975" spc="-4" dirty="0">
                <a:solidFill>
                  <a:srgbClr val="51848E"/>
                </a:solidFill>
                <a:latin typeface="Wingdings 2"/>
                <a:cs typeface="Wingdings 2"/>
              </a:rPr>
              <a:t></a:t>
            </a:r>
            <a:r>
              <a:rPr sz="975" spc="120" dirty="0">
                <a:solidFill>
                  <a:srgbClr val="51848E"/>
                </a:solidFill>
                <a:latin typeface="Times New Roman"/>
                <a:cs typeface="Times New Roman"/>
              </a:rPr>
              <a:t> </a:t>
            </a:r>
            <a:r>
              <a:rPr sz="1950" b="1" dirty="0">
                <a:solidFill>
                  <a:prstClr val="black"/>
                </a:solidFill>
                <a:latin typeface="华文楷体"/>
                <a:cs typeface="华文楷体"/>
              </a:rPr>
              <a:t>回收物流中</a:t>
            </a:r>
            <a:r>
              <a:rPr sz="1950" b="1" spc="-11" dirty="0">
                <a:solidFill>
                  <a:prstClr val="black"/>
                </a:solidFill>
                <a:latin typeface="华文楷体"/>
                <a:cs typeface="华文楷体"/>
              </a:rPr>
              <a:t>，物</a:t>
            </a:r>
            <a:r>
              <a:rPr sz="1950" b="1" dirty="0">
                <a:solidFill>
                  <a:prstClr val="black"/>
                </a:solidFill>
                <a:latin typeface="华文楷体"/>
                <a:cs typeface="华文楷体"/>
              </a:rPr>
              <a:t>料</a:t>
            </a:r>
            <a:r>
              <a:rPr sz="1950" b="1" spc="-11" dirty="0">
                <a:solidFill>
                  <a:prstClr val="black"/>
                </a:solidFill>
                <a:latin typeface="华文楷体"/>
                <a:cs typeface="华文楷体"/>
              </a:rPr>
              <a:t>从供</a:t>
            </a:r>
            <a:r>
              <a:rPr sz="1950" b="1" dirty="0">
                <a:solidFill>
                  <a:prstClr val="black"/>
                </a:solidFill>
                <a:latin typeface="华文楷体"/>
                <a:cs typeface="华文楷体"/>
              </a:rPr>
              <a:t>应</a:t>
            </a:r>
            <a:r>
              <a:rPr sz="1950" b="1" spc="-11" dirty="0">
                <a:solidFill>
                  <a:prstClr val="black"/>
                </a:solidFill>
                <a:latin typeface="华文楷体"/>
                <a:cs typeface="华文楷体"/>
              </a:rPr>
              <a:t>链的</a:t>
            </a:r>
            <a:r>
              <a:rPr sz="1950" b="1" dirty="0">
                <a:solidFill>
                  <a:prstClr val="black"/>
                </a:solidFill>
                <a:latin typeface="华文楷体"/>
                <a:cs typeface="华文楷体"/>
              </a:rPr>
              <a:t>下</a:t>
            </a:r>
            <a:r>
              <a:rPr sz="1950" b="1" spc="-11" dirty="0">
                <a:solidFill>
                  <a:prstClr val="black"/>
                </a:solidFill>
                <a:latin typeface="华文楷体"/>
                <a:cs typeface="华文楷体"/>
              </a:rPr>
              <a:t>游向</a:t>
            </a:r>
            <a:r>
              <a:rPr sz="1950" b="1" dirty="0">
                <a:solidFill>
                  <a:prstClr val="black"/>
                </a:solidFill>
                <a:latin typeface="华文楷体"/>
                <a:cs typeface="华文楷体"/>
              </a:rPr>
              <a:t>上</a:t>
            </a:r>
            <a:r>
              <a:rPr sz="1950" b="1" spc="-11" dirty="0">
                <a:solidFill>
                  <a:prstClr val="black"/>
                </a:solidFill>
                <a:latin typeface="华文楷体"/>
                <a:cs typeface="华文楷体"/>
              </a:rPr>
              <a:t>游运</a:t>
            </a:r>
            <a:r>
              <a:rPr sz="1950" b="1" dirty="0">
                <a:solidFill>
                  <a:prstClr val="black"/>
                </a:solidFill>
                <a:latin typeface="华文楷体"/>
                <a:cs typeface="华文楷体"/>
              </a:rPr>
              <a:t>动</a:t>
            </a:r>
            <a:r>
              <a:rPr sz="1950" b="1" spc="-11" dirty="0">
                <a:solidFill>
                  <a:prstClr val="black"/>
                </a:solidFill>
                <a:latin typeface="华文楷体"/>
                <a:cs typeface="华文楷体"/>
              </a:rPr>
              <a:t>，属于 </a:t>
            </a:r>
            <a:r>
              <a:rPr sz="1950" b="1" dirty="0">
                <a:solidFill>
                  <a:srgbClr val="0000FF"/>
                </a:solidFill>
                <a:latin typeface="华文楷体"/>
                <a:cs typeface="华文楷体"/>
              </a:rPr>
              <a:t>逆向物</a:t>
            </a:r>
            <a:r>
              <a:rPr sz="1950" b="1" spc="4" dirty="0">
                <a:solidFill>
                  <a:srgbClr val="0000FF"/>
                </a:solidFill>
                <a:latin typeface="华文楷体"/>
                <a:cs typeface="华文楷体"/>
              </a:rPr>
              <a:t>流</a:t>
            </a:r>
            <a:r>
              <a:rPr sz="1950" b="1" spc="-4" dirty="0">
                <a:solidFill>
                  <a:prstClr val="black"/>
                </a:solidFill>
                <a:latin typeface="华文楷体"/>
                <a:cs typeface="华文楷体"/>
              </a:rPr>
              <a:t>（</a:t>
            </a:r>
            <a:r>
              <a:rPr sz="1950" b="1" spc="-4" dirty="0">
                <a:solidFill>
                  <a:prstClr val="black"/>
                </a:solidFill>
                <a:latin typeface="宋体"/>
                <a:cs typeface="宋体"/>
              </a:rPr>
              <a:t>Reverse </a:t>
            </a:r>
            <a:r>
              <a:rPr sz="1950" b="1" dirty="0">
                <a:solidFill>
                  <a:prstClr val="black"/>
                </a:solidFill>
                <a:latin typeface="宋体"/>
                <a:cs typeface="宋体"/>
              </a:rPr>
              <a:t>Logistics</a:t>
            </a:r>
            <a:r>
              <a:rPr sz="1950" b="1" dirty="0">
                <a:solidFill>
                  <a:prstClr val="black"/>
                </a:solidFill>
                <a:latin typeface="华文楷体"/>
                <a:cs typeface="华文楷体"/>
              </a:rPr>
              <a:t>），</a:t>
            </a:r>
            <a:r>
              <a:rPr sz="1950" b="1" spc="-11" dirty="0">
                <a:solidFill>
                  <a:prstClr val="black"/>
                </a:solidFill>
                <a:latin typeface="华文楷体"/>
                <a:cs typeface="华文楷体"/>
              </a:rPr>
              <a:t>其</a:t>
            </a:r>
            <a:r>
              <a:rPr sz="1950" b="1" dirty="0">
                <a:solidFill>
                  <a:prstClr val="black"/>
                </a:solidFill>
                <a:latin typeface="华文楷体"/>
                <a:cs typeface="华文楷体"/>
              </a:rPr>
              <a:t>目</a:t>
            </a:r>
            <a:r>
              <a:rPr sz="1950" b="1" spc="-11" dirty="0">
                <a:solidFill>
                  <a:prstClr val="black"/>
                </a:solidFill>
                <a:latin typeface="华文楷体"/>
                <a:cs typeface="华文楷体"/>
              </a:rPr>
              <a:t>的在</a:t>
            </a:r>
            <a:r>
              <a:rPr sz="1950" b="1" dirty="0">
                <a:solidFill>
                  <a:prstClr val="black"/>
                </a:solidFill>
                <a:latin typeface="华文楷体"/>
                <a:cs typeface="华文楷体"/>
              </a:rPr>
              <a:t>于</a:t>
            </a:r>
            <a:r>
              <a:rPr sz="1950" b="1" spc="-11" dirty="0">
                <a:solidFill>
                  <a:prstClr val="black"/>
                </a:solidFill>
                <a:latin typeface="华文楷体"/>
                <a:cs typeface="华文楷体"/>
              </a:rPr>
              <a:t>以最小 </a:t>
            </a:r>
            <a:r>
              <a:rPr sz="1950" b="1" dirty="0">
                <a:solidFill>
                  <a:prstClr val="black"/>
                </a:solidFill>
                <a:latin typeface="华文楷体"/>
                <a:cs typeface="华文楷体"/>
              </a:rPr>
              <a:t>的成本恢复</a:t>
            </a:r>
            <a:r>
              <a:rPr sz="1950" b="1" spc="-11" dirty="0">
                <a:solidFill>
                  <a:prstClr val="black"/>
                </a:solidFill>
                <a:latin typeface="华文楷体"/>
                <a:cs typeface="华文楷体"/>
              </a:rPr>
              <a:t>产品</a:t>
            </a:r>
            <a:r>
              <a:rPr sz="1950" b="1" dirty="0">
                <a:solidFill>
                  <a:prstClr val="black"/>
                </a:solidFill>
                <a:latin typeface="华文楷体"/>
                <a:cs typeface="华文楷体"/>
              </a:rPr>
              <a:t>最</a:t>
            </a:r>
            <a:r>
              <a:rPr sz="1950" b="1" spc="-11" dirty="0">
                <a:solidFill>
                  <a:prstClr val="black"/>
                </a:solidFill>
                <a:latin typeface="华文楷体"/>
                <a:cs typeface="华文楷体"/>
              </a:rPr>
              <a:t>大的</a:t>
            </a:r>
            <a:r>
              <a:rPr sz="1950" b="1" dirty="0">
                <a:solidFill>
                  <a:prstClr val="black"/>
                </a:solidFill>
                <a:latin typeface="华文楷体"/>
                <a:cs typeface="华文楷体"/>
              </a:rPr>
              <a:t>经</a:t>
            </a:r>
            <a:r>
              <a:rPr sz="1950" b="1" spc="-11" dirty="0">
                <a:solidFill>
                  <a:prstClr val="black"/>
                </a:solidFill>
                <a:latin typeface="华文楷体"/>
                <a:cs typeface="华文楷体"/>
              </a:rPr>
              <a:t>济价</a:t>
            </a:r>
            <a:r>
              <a:rPr sz="1950" b="1" dirty="0">
                <a:solidFill>
                  <a:prstClr val="black"/>
                </a:solidFill>
                <a:latin typeface="华文楷体"/>
                <a:cs typeface="华文楷体"/>
              </a:rPr>
              <a:t>值</a:t>
            </a:r>
            <a:r>
              <a:rPr sz="1950" b="1" spc="-11" dirty="0">
                <a:solidFill>
                  <a:prstClr val="black"/>
                </a:solidFill>
                <a:latin typeface="华文楷体"/>
                <a:cs typeface="华文楷体"/>
              </a:rPr>
              <a:t>，使</a:t>
            </a:r>
            <a:r>
              <a:rPr sz="1950" b="1" dirty="0">
                <a:solidFill>
                  <a:prstClr val="black"/>
                </a:solidFill>
                <a:latin typeface="华文楷体"/>
                <a:cs typeface="华文楷体"/>
              </a:rPr>
              <a:t>其</a:t>
            </a:r>
            <a:r>
              <a:rPr sz="1950" b="1" spc="-11" dirty="0">
                <a:solidFill>
                  <a:prstClr val="black"/>
                </a:solidFill>
                <a:latin typeface="华文楷体"/>
                <a:cs typeface="华文楷体"/>
              </a:rPr>
              <a:t>再次</a:t>
            </a:r>
            <a:r>
              <a:rPr sz="1950" b="1" dirty="0">
                <a:solidFill>
                  <a:prstClr val="black"/>
                </a:solidFill>
                <a:latin typeface="华文楷体"/>
                <a:cs typeface="华文楷体"/>
              </a:rPr>
              <a:t>成</a:t>
            </a:r>
            <a:r>
              <a:rPr sz="1950" b="1" spc="-11" dirty="0">
                <a:solidFill>
                  <a:prstClr val="black"/>
                </a:solidFill>
                <a:latin typeface="华文楷体"/>
                <a:cs typeface="华文楷体"/>
              </a:rPr>
              <a:t>为有用 </a:t>
            </a:r>
            <a:r>
              <a:rPr sz="1950" b="1" dirty="0">
                <a:solidFill>
                  <a:prstClr val="black"/>
                </a:solidFill>
                <a:latin typeface="华文楷体"/>
                <a:cs typeface="华文楷体"/>
              </a:rPr>
              <a:t>的物质，同</a:t>
            </a:r>
            <a:r>
              <a:rPr sz="1950" b="1" spc="-11" dirty="0">
                <a:solidFill>
                  <a:prstClr val="black"/>
                </a:solidFill>
                <a:latin typeface="华文楷体"/>
                <a:cs typeface="华文楷体"/>
              </a:rPr>
              <a:t>时满</a:t>
            </a:r>
            <a:r>
              <a:rPr sz="1950" b="1" dirty="0">
                <a:solidFill>
                  <a:prstClr val="black"/>
                </a:solidFill>
                <a:latin typeface="华文楷体"/>
                <a:cs typeface="华文楷体"/>
              </a:rPr>
              <a:t>足</a:t>
            </a:r>
            <a:r>
              <a:rPr sz="1950" b="1" spc="-11" dirty="0">
                <a:solidFill>
                  <a:prstClr val="black"/>
                </a:solidFill>
                <a:latin typeface="华文楷体"/>
                <a:cs typeface="华文楷体"/>
              </a:rPr>
              <a:t>技术</a:t>
            </a:r>
            <a:r>
              <a:rPr sz="1950" b="1" dirty="0">
                <a:solidFill>
                  <a:prstClr val="black"/>
                </a:solidFill>
                <a:latin typeface="华文楷体"/>
                <a:cs typeface="华文楷体"/>
              </a:rPr>
              <a:t>、</a:t>
            </a:r>
            <a:r>
              <a:rPr sz="1950" b="1" spc="-11" dirty="0">
                <a:solidFill>
                  <a:prstClr val="black"/>
                </a:solidFill>
                <a:latin typeface="华文楷体"/>
                <a:cs typeface="华文楷体"/>
              </a:rPr>
              <a:t>生态</a:t>
            </a:r>
            <a:r>
              <a:rPr sz="1950" b="1" dirty="0">
                <a:solidFill>
                  <a:prstClr val="black"/>
                </a:solidFill>
                <a:latin typeface="华文楷体"/>
                <a:cs typeface="华文楷体"/>
              </a:rPr>
              <a:t>与</a:t>
            </a:r>
            <a:r>
              <a:rPr sz="1950" b="1" spc="-11" dirty="0">
                <a:solidFill>
                  <a:prstClr val="black"/>
                </a:solidFill>
                <a:latin typeface="华文楷体"/>
                <a:cs typeface="华文楷体"/>
              </a:rPr>
              <a:t>法律</a:t>
            </a:r>
            <a:r>
              <a:rPr sz="1950" b="1" dirty="0">
                <a:solidFill>
                  <a:prstClr val="black"/>
                </a:solidFill>
                <a:latin typeface="华文楷体"/>
                <a:cs typeface="华文楷体"/>
              </a:rPr>
              <a:t>的</a:t>
            </a:r>
            <a:r>
              <a:rPr sz="1950" b="1" spc="-11" dirty="0">
                <a:solidFill>
                  <a:prstClr val="black"/>
                </a:solidFill>
                <a:latin typeface="华文楷体"/>
                <a:cs typeface="华文楷体"/>
              </a:rPr>
              <a:t>限制。</a:t>
            </a:r>
            <a:endParaRPr sz="1950">
              <a:solidFill>
                <a:prstClr val="black"/>
              </a:solidFill>
              <a:latin typeface="华文楷体"/>
              <a:cs typeface="华文楷体"/>
            </a:endParaRPr>
          </a:p>
        </p:txBody>
      </p:sp>
    </p:spTree>
    <p:extLst>
      <p:ext uri="{BB962C8B-B14F-4D97-AF65-F5344CB8AC3E}">
        <p14:creationId xmlns:p14="http://schemas.microsoft.com/office/powerpoint/2010/main" val="2558665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72278" y="391906"/>
            <a:ext cx="6556105" cy="425116"/>
          </a:xfrm>
          <a:prstGeom prst="rect">
            <a:avLst/>
          </a:prstGeom>
        </p:spPr>
        <p:txBody>
          <a:bodyPr vert="horz" wrap="square" lIns="0" tIns="9525" rIns="0" bIns="0" rtlCol="0">
            <a:spAutoFit/>
          </a:bodyPr>
          <a:lstStyle/>
          <a:p>
            <a:pPr marL="9525">
              <a:spcBef>
                <a:spcPts val="75"/>
              </a:spcBef>
            </a:pPr>
            <a:r>
              <a:rPr sz="2700" spc="8" dirty="0">
                <a:solidFill>
                  <a:srgbClr val="001B36"/>
                </a:solidFill>
              </a:rPr>
              <a:t>产品循</a:t>
            </a:r>
            <a:r>
              <a:rPr sz="2700" spc="-4" dirty="0">
                <a:solidFill>
                  <a:srgbClr val="001B36"/>
                </a:solidFill>
              </a:rPr>
              <a:t>环链和传统供应链活动关系示意图</a:t>
            </a:r>
            <a:endParaRPr sz="2700" dirty="0"/>
          </a:p>
        </p:txBody>
      </p:sp>
      <p:sp>
        <p:nvSpPr>
          <p:cNvPr id="3" name="object 3"/>
          <p:cNvSpPr/>
          <p:nvPr/>
        </p:nvSpPr>
        <p:spPr>
          <a:xfrm>
            <a:off x="1903809" y="1200150"/>
            <a:ext cx="5334350" cy="3394453"/>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9525">
              <a:lnSpc>
                <a:spcPts val="1069"/>
              </a:lnSpc>
            </a:pPr>
            <a:r>
              <a:rPr spc="-4" dirty="0"/>
              <a:t>2020/1/10</a:t>
            </a:r>
          </a:p>
        </p:txBody>
      </p:sp>
    </p:spTree>
    <p:extLst>
      <p:ext uri="{BB962C8B-B14F-4D97-AF65-F5344CB8AC3E}">
        <p14:creationId xmlns:p14="http://schemas.microsoft.com/office/powerpoint/2010/main" val="6218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44600" y="342199"/>
            <a:ext cx="4450066" cy="378950"/>
          </a:xfrm>
          <a:prstGeom prst="rect">
            <a:avLst/>
          </a:prstGeom>
        </p:spPr>
        <p:txBody>
          <a:bodyPr vert="horz" wrap="square" lIns="0" tIns="9525" rIns="0" bIns="0" rtlCol="0">
            <a:spAutoFit/>
          </a:bodyPr>
          <a:lstStyle/>
          <a:p>
            <a:pPr marL="9525">
              <a:spcBef>
                <a:spcPts val="75"/>
              </a:spcBef>
            </a:pPr>
            <a:r>
              <a:rPr sz="1313" b="0" dirty="0">
                <a:solidFill>
                  <a:srgbClr val="477AB1"/>
                </a:solidFill>
                <a:latin typeface="Wingdings 2"/>
                <a:cs typeface="Wingdings 2"/>
              </a:rPr>
              <a:t></a:t>
            </a:r>
            <a:r>
              <a:rPr sz="1313" b="0" spc="-19" dirty="0">
                <a:solidFill>
                  <a:srgbClr val="477AB1"/>
                </a:solidFill>
                <a:latin typeface="Times New Roman"/>
                <a:cs typeface="Times New Roman"/>
              </a:rPr>
              <a:t> </a:t>
            </a:r>
            <a:r>
              <a:rPr lang="zh-CN" altLang="en-US" kern="1200" dirty="0">
                <a:solidFill>
                  <a:srgbClr val="01559F"/>
                </a:solidFill>
                <a:latin typeface="微软雅黑" panose="020B0503020204020204" pitchFamily="34" charset="-122"/>
                <a:ea typeface="微软雅黑" panose="020B0503020204020204" pitchFamily="34" charset="-122"/>
                <a:cs typeface="+mn-cs"/>
              </a:rPr>
              <a:t>二、</a:t>
            </a:r>
            <a:r>
              <a:rPr kern="1200" dirty="0" err="1">
                <a:solidFill>
                  <a:srgbClr val="01559F"/>
                </a:solidFill>
                <a:latin typeface="微软雅黑" panose="020B0503020204020204" pitchFamily="34" charset="-122"/>
                <a:ea typeface="微软雅黑" panose="020B0503020204020204" pitchFamily="34" charset="-122"/>
                <a:cs typeface="+mn-cs"/>
              </a:rPr>
              <a:t>企业回收物流的特点</a:t>
            </a:r>
            <a:endParaRPr kern="1200" dirty="0">
              <a:solidFill>
                <a:srgbClr val="01559F"/>
              </a:solidFill>
              <a:latin typeface="微软雅黑" panose="020B0503020204020204" pitchFamily="34" charset="-122"/>
              <a:ea typeface="微软雅黑" panose="020B0503020204020204" pitchFamily="34" charset="-122"/>
              <a:cs typeface="+mn-cs"/>
            </a:endParaRPr>
          </a:p>
        </p:txBody>
      </p:sp>
      <p:sp>
        <p:nvSpPr>
          <p:cNvPr id="7" name="object 7"/>
          <p:cNvSpPr txBox="1"/>
          <p:nvPr/>
        </p:nvSpPr>
        <p:spPr>
          <a:xfrm>
            <a:off x="7451979" y="4829486"/>
            <a:ext cx="147161" cy="142347"/>
          </a:xfrm>
          <a:prstGeom prst="rect">
            <a:avLst/>
          </a:prstGeom>
        </p:spPr>
        <p:txBody>
          <a:bodyPr vert="horz" wrap="square" lIns="0" tIns="3810" rIns="0" bIns="0" rtlCol="0">
            <a:spAutoFit/>
          </a:bodyPr>
          <a:lstStyle/>
          <a:p>
            <a:pPr marL="9525" defTabSz="685800">
              <a:spcBef>
                <a:spcPts val="30"/>
              </a:spcBef>
            </a:pPr>
            <a:r>
              <a:rPr sz="900" dirty="0">
                <a:solidFill>
                  <a:srgbClr val="8A8A8A"/>
                </a:solidFill>
                <a:latin typeface="Cambria"/>
                <a:cs typeface="Cambria"/>
              </a:rPr>
              <a:t>14</a:t>
            </a:r>
            <a:endParaRPr sz="900">
              <a:solidFill>
                <a:prstClr val="black"/>
              </a:solidFill>
              <a:latin typeface="Cambria"/>
              <a:cs typeface="Cambria"/>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9525">
              <a:lnSpc>
                <a:spcPts val="1069"/>
              </a:lnSpc>
            </a:pPr>
            <a:r>
              <a:rPr spc="-4" dirty="0"/>
              <a:t>2020/1/10</a:t>
            </a:r>
          </a:p>
        </p:txBody>
      </p:sp>
      <p:sp>
        <p:nvSpPr>
          <p:cNvPr id="9" name="object 9"/>
          <p:cNvSpPr txBox="1"/>
          <p:nvPr/>
        </p:nvSpPr>
        <p:spPr>
          <a:xfrm>
            <a:off x="4220032" y="4839866"/>
            <a:ext cx="704850" cy="128240"/>
          </a:xfrm>
          <a:prstGeom prst="rect">
            <a:avLst/>
          </a:prstGeom>
        </p:spPr>
        <p:txBody>
          <a:bodyPr vert="horz" wrap="square" lIns="0" tIns="0" rIns="0" bIns="0" rtlCol="0">
            <a:spAutoFit/>
          </a:bodyPr>
          <a:lstStyle/>
          <a:p>
            <a:pPr marL="9525" defTabSz="685800">
              <a:lnSpc>
                <a:spcPts val="1028"/>
              </a:lnSpc>
            </a:pPr>
            <a:r>
              <a:rPr sz="900" dirty="0">
                <a:solidFill>
                  <a:srgbClr val="8A8A8A"/>
                </a:solidFill>
                <a:latin typeface="宋体"/>
                <a:cs typeface="宋体"/>
              </a:rPr>
              <a:t>企业物流管理</a:t>
            </a:r>
            <a:endParaRPr sz="900">
              <a:solidFill>
                <a:prstClr val="black"/>
              </a:solidFill>
              <a:latin typeface="宋体"/>
              <a:cs typeface="宋体"/>
            </a:endParaRPr>
          </a:p>
        </p:txBody>
      </p:sp>
      <p:sp>
        <p:nvSpPr>
          <p:cNvPr id="3" name="object 3"/>
          <p:cNvSpPr txBox="1"/>
          <p:nvPr/>
        </p:nvSpPr>
        <p:spPr>
          <a:xfrm>
            <a:off x="1544955" y="1101470"/>
            <a:ext cx="150019" cy="170239"/>
          </a:xfrm>
          <a:prstGeom prst="rect">
            <a:avLst/>
          </a:prstGeom>
        </p:spPr>
        <p:txBody>
          <a:bodyPr vert="horz" wrap="square" lIns="0" tIns="8573" rIns="0" bIns="0" rtlCol="0">
            <a:spAutoFit/>
          </a:bodyPr>
          <a:lstStyle/>
          <a:p>
            <a:pPr marL="9525" defTabSz="685800">
              <a:spcBef>
                <a:spcPts val="68"/>
              </a:spcBef>
            </a:pPr>
            <a:r>
              <a:rPr sz="1050" spc="-8" dirty="0">
                <a:solidFill>
                  <a:srgbClr val="51848E"/>
                </a:solidFill>
                <a:latin typeface="Wingdings 2"/>
                <a:cs typeface="Wingdings 2"/>
              </a:rPr>
              <a:t></a:t>
            </a:r>
            <a:endParaRPr sz="1050">
              <a:solidFill>
                <a:prstClr val="black"/>
              </a:solidFill>
              <a:latin typeface="Wingdings 2"/>
              <a:cs typeface="Wingdings 2"/>
            </a:endParaRPr>
          </a:p>
        </p:txBody>
      </p:sp>
      <p:sp>
        <p:nvSpPr>
          <p:cNvPr id="4" name="object 4"/>
          <p:cNvSpPr txBox="1"/>
          <p:nvPr/>
        </p:nvSpPr>
        <p:spPr>
          <a:xfrm>
            <a:off x="1544955" y="1549526"/>
            <a:ext cx="150019" cy="170239"/>
          </a:xfrm>
          <a:prstGeom prst="rect">
            <a:avLst/>
          </a:prstGeom>
        </p:spPr>
        <p:txBody>
          <a:bodyPr vert="horz" wrap="square" lIns="0" tIns="8573" rIns="0" bIns="0" rtlCol="0">
            <a:spAutoFit/>
          </a:bodyPr>
          <a:lstStyle/>
          <a:p>
            <a:pPr marL="9525" defTabSz="685800">
              <a:spcBef>
                <a:spcPts val="68"/>
              </a:spcBef>
            </a:pPr>
            <a:r>
              <a:rPr sz="1050" spc="-8" dirty="0">
                <a:solidFill>
                  <a:srgbClr val="51848E"/>
                </a:solidFill>
                <a:latin typeface="Wingdings 2"/>
                <a:cs typeface="Wingdings 2"/>
              </a:rPr>
              <a:t></a:t>
            </a:r>
            <a:endParaRPr sz="1050">
              <a:solidFill>
                <a:prstClr val="black"/>
              </a:solidFill>
              <a:latin typeface="Wingdings 2"/>
              <a:cs typeface="Wingdings 2"/>
            </a:endParaRPr>
          </a:p>
        </p:txBody>
      </p:sp>
      <p:sp>
        <p:nvSpPr>
          <p:cNvPr id="5" name="object 5"/>
          <p:cNvSpPr txBox="1"/>
          <p:nvPr/>
        </p:nvSpPr>
        <p:spPr>
          <a:xfrm>
            <a:off x="1544955" y="2765678"/>
            <a:ext cx="150019" cy="170239"/>
          </a:xfrm>
          <a:prstGeom prst="rect">
            <a:avLst/>
          </a:prstGeom>
        </p:spPr>
        <p:txBody>
          <a:bodyPr vert="horz" wrap="square" lIns="0" tIns="8573" rIns="0" bIns="0" rtlCol="0">
            <a:spAutoFit/>
          </a:bodyPr>
          <a:lstStyle/>
          <a:p>
            <a:pPr marL="9525" defTabSz="685800">
              <a:spcBef>
                <a:spcPts val="68"/>
              </a:spcBef>
            </a:pPr>
            <a:r>
              <a:rPr sz="1050" spc="-8" dirty="0">
                <a:solidFill>
                  <a:srgbClr val="51848E"/>
                </a:solidFill>
                <a:latin typeface="Wingdings 2"/>
                <a:cs typeface="Wingdings 2"/>
              </a:rPr>
              <a:t></a:t>
            </a:r>
            <a:endParaRPr sz="1050">
              <a:solidFill>
                <a:prstClr val="black"/>
              </a:solidFill>
              <a:latin typeface="Wingdings 2"/>
              <a:cs typeface="Wingdings 2"/>
            </a:endParaRPr>
          </a:p>
        </p:txBody>
      </p:sp>
      <p:sp>
        <p:nvSpPr>
          <p:cNvPr id="6" name="object 6"/>
          <p:cNvSpPr txBox="1">
            <a:spLocks noGrp="1"/>
          </p:cNvSpPr>
          <p:nvPr>
            <p:ph type="body" idx="1"/>
          </p:nvPr>
        </p:nvSpPr>
        <p:spPr>
          <a:xfrm>
            <a:off x="1759839" y="629623"/>
            <a:ext cx="5887403" cy="2916183"/>
          </a:xfrm>
          <a:prstGeom prst="rect">
            <a:avLst/>
          </a:prstGeom>
        </p:spPr>
        <p:txBody>
          <a:bodyPr vert="horz" wrap="square" lIns="0" tIns="137160" rIns="0" bIns="0" rtlCol="0">
            <a:spAutoFit/>
          </a:bodyPr>
          <a:lstStyle/>
          <a:p>
            <a:pPr marL="551021">
              <a:spcBef>
                <a:spcPts val="1080"/>
              </a:spcBef>
            </a:pPr>
            <a:r>
              <a:rPr spc="15" dirty="0"/>
              <a:t>回</a:t>
            </a:r>
            <a:r>
              <a:rPr dirty="0"/>
              <a:t>收</a:t>
            </a:r>
            <a:r>
              <a:rPr spc="-15" dirty="0"/>
              <a:t>物</a:t>
            </a:r>
            <a:r>
              <a:rPr dirty="0"/>
              <a:t>流的</a:t>
            </a:r>
            <a:r>
              <a:rPr spc="-15" dirty="0"/>
              <a:t>特</a:t>
            </a:r>
            <a:r>
              <a:rPr dirty="0"/>
              <a:t>点主</a:t>
            </a:r>
            <a:r>
              <a:rPr spc="-15" dirty="0"/>
              <a:t>要</a:t>
            </a:r>
            <a:r>
              <a:rPr dirty="0"/>
              <a:t>体现</a:t>
            </a:r>
            <a:r>
              <a:rPr spc="-15" dirty="0"/>
              <a:t>在</a:t>
            </a:r>
            <a:r>
              <a:rPr dirty="0"/>
              <a:t>以下</a:t>
            </a:r>
            <a:r>
              <a:rPr spc="-15" dirty="0"/>
              <a:t>几</a:t>
            </a:r>
            <a:r>
              <a:rPr dirty="0"/>
              <a:t>个方</a:t>
            </a:r>
            <a:r>
              <a:rPr spc="-15" dirty="0"/>
              <a:t>面</a:t>
            </a:r>
            <a:r>
              <a:rPr dirty="0"/>
              <a:t>：</a:t>
            </a:r>
          </a:p>
          <a:p>
            <a:pPr marL="9525" marR="264319" indent="541496">
              <a:lnSpc>
                <a:spcPct val="120000"/>
              </a:lnSpc>
              <a:spcBef>
                <a:spcPts val="503"/>
              </a:spcBef>
              <a:tabLst>
                <a:tab pos="948690" algn="l"/>
              </a:tabLst>
            </a:pPr>
            <a:r>
              <a:rPr lang="en-US" spc="19" dirty="0">
                <a:solidFill>
                  <a:srgbClr val="0000FF"/>
                </a:solidFill>
              </a:rPr>
              <a:t>1.</a:t>
            </a:r>
            <a:r>
              <a:rPr spc="19" dirty="0">
                <a:solidFill>
                  <a:srgbClr val="0000FF"/>
                </a:solidFill>
              </a:rPr>
              <a:t>逆</a:t>
            </a:r>
            <a:r>
              <a:rPr spc="15" dirty="0">
                <a:solidFill>
                  <a:srgbClr val="0000FF"/>
                </a:solidFill>
              </a:rPr>
              <a:t>向</a:t>
            </a:r>
            <a:r>
              <a:rPr dirty="0">
                <a:solidFill>
                  <a:srgbClr val="0000FF"/>
                </a:solidFill>
              </a:rPr>
              <a:t>性。</a:t>
            </a:r>
            <a:r>
              <a:rPr spc="-15" dirty="0"/>
              <a:t>回</a:t>
            </a:r>
            <a:r>
              <a:rPr dirty="0"/>
              <a:t>收物</a:t>
            </a:r>
            <a:r>
              <a:rPr spc="-15" dirty="0"/>
              <a:t>流</a:t>
            </a:r>
            <a:r>
              <a:rPr dirty="0"/>
              <a:t>属于</a:t>
            </a:r>
            <a:r>
              <a:rPr spc="-15" dirty="0"/>
              <a:t>逆</a:t>
            </a:r>
            <a:r>
              <a:rPr dirty="0"/>
              <a:t>向物</a:t>
            </a:r>
            <a:r>
              <a:rPr spc="-15" dirty="0"/>
              <a:t>流</a:t>
            </a:r>
            <a:r>
              <a:rPr dirty="0"/>
              <a:t>，所以 </a:t>
            </a:r>
            <a:r>
              <a:rPr spc="15" dirty="0" err="1"/>
              <a:t>具有</a:t>
            </a:r>
            <a:r>
              <a:rPr dirty="0" err="1"/>
              <a:t>逆向</a:t>
            </a:r>
            <a:r>
              <a:rPr spc="-15" dirty="0" err="1"/>
              <a:t>物</a:t>
            </a:r>
            <a:r>
              <a:rPr dirty="0" err="1"/>
              <a:t>流的</a:t>
            </a:r>
            <a:r>
              <a:rPr spc="-15" dirty="0" err="1"/>
              <a:t>特</a:t>
            </a:r>
            <a:r>
              <a:rPr dirty="0" err="1"/>
              <a:t>点，</a:t>
            </a:r>
            <a:r>
              <a:rPr spc="-15" dirty="0" err="1"/>
              <a:t>即</a:t>
            </a:r>
            <a:r>
              <a:rPr dirty="0" err="1"/>
              <a:t>逆向</a:t>
            </a:r>
            <a:r>
              <a:rPr spc="-15" dirty="0" err="1"/>
              <a:t>性</a:t>
            </a:r>
            <a:r>
              <a:rPr dirty="0" err="1"/>
              <a:t>，是</a:t>
            </a:r>
            <a:r>
              <a:rPr spc="-15" dirty="0" err="1"/>
              <a:t>从</a:t>
            </a:r>
            <a:r>
              <a:rPr dirty="0" err="1"/>
              <a:t>需方</a:t>
            </a:r>
            <a:r>
              <a:rPr spc="-15" dirty="0" err="1"/>
              <a:t>流</a:t>
            </a:r>
            <a:r>
              <a:rPr dirty="0" err="1"/>
              <a:t>向</a:t>
            </a:r>
            <a:r>
              <a:rPr dirty="0"/>
              <a:t> </a:t>
            </a:r>
            <a:r>
              <a:rPr spc="19" dirty="0"/>
              <a:t>供</a:t>
            </a:r>
            <a:r>
              <a:rPr spc="15" dirty="0"/>
              <a:t>方</a:t>
            </a:r>
            <a:r>
              <a:rPr dirty="0"/>
              <a:t>。</a:t>
            </a:r>
          </a:p>
          <a:p>
            <a:pPr marL="9525" marR="264319" indent="541496">
              <a:lnSpc>
                <a:spcPct val="120000"/>
              </a:lnSpc>
              <a:spcBef>
                <a:spcPts val="503"/>
              </a:spcBef>
              <a:tabLst>
                <a:tab pos="948690" algn="l"/>
              </a:tabLst>
            </a:pPr>
            <a:r>
              <a:rPr lang="en-US" dirty="0">
                <a:solidFill>
                  <a:srgbClr val="0000FF"/>
                </a:solidFill>
              </a:rPr>
              <a:t>2.</a:t>
            </a:r>
            <a:r>
              <a:rPr spc="19" dirty="0">
                <a:solidFill>
                  <a:srgbClr val="0000FF"/>
                </a:solidFill>
              </a:rPr>
              <a:t>分</a:t>
            </a:r>
            <a:r>
              <a:rPr spc="15" dirty="0">
                <a:solidFill>
                  <a:srgbClr val="0000FF"/>
                </a:solidFill>
              </a:rPr>
              <a:t>散</a:t>
            </a:r>
            <a:r>
              <a:rPr dirty="0">
                <a:solidFill>
                  <a:srgbClr val="0000FF"/>
                </a:solidFill>
              </a:rPr>
              <a:t>性。</a:t>
            </a:r>
            <a:r>
              <a:rPr spc="-15" dirty="0"/>
              <a:t>由</a:t>
            </a:r>
            <a:r>
              <a:rPr dirty="0"/>
              <a:t>于回</a:t>
            </a:r>
            <a:r>
              <a:rPr spc="-15" dirty="0"/>
              <a:t>收</a:t>
            </a:r>
            <a:r>
              <a:rPr dirty="0"/>
              <a:t>物流</a:t>
            </a:r>
            <a:r>
              <a:rPr spc="-15" dirty="0"/>
              <a:t>的</a:t>
            </a:r>
            <a:r>
              <a:rPr dirty="0"/>
              <a:t>起点</a:t>
            </a:r>
            <a:r>
              <a:rPr spc="-15" dirty="0"/>
              <a:t>是</a:t>
            </a:r>
            <a:r>
              <a:rPr dirty="0"/>
              <a:t>消费者 </a:t>
            </a:r>
            <a:r>
              <a:rPr spc="15" dirty="0"/>
              <a:t>或零</a:t>
            </a:r>
            <a:r>
              <a:rPr dirty="0"/>
              <a:t>售商</a:t>
            </a:r>
            <a:r>
              <a:rPr spc="-15" dirty="0"/>
              <a:t>，</a:t>
            </a:r>
            <a:r>
              <a:rPr dirty="0"/>
              <a:t>这些</a:t>
            </a:r>
            <a:r>
              <a:rPr spc="-15" dirty="0"/>
              <a:t>消</a:t>
            </a:r>
            <a:r>
              <a:rPr dirty="0"/>
              <a:t>费者</a:t>
            </a:r>
            <a:r>
              <a:rPr spc="-15" dirty="0"/>
              <a:t>或</a:t>
            </a:r>
            <a:r>
              <a:rPr dirty="0"/>
              <a:t>零售</a:t>
            </a:r>
            <a:r>
              <a:rPr spc="-15" dirty="0"/>
              <a:t>商</a:t>
            </a:r>
            <a:r>
              <a:rPr dirty="0"/>
              <a:t>在时</a:t>
            </a:r>
            <a:r>
              <a:rPr spc="-15" dirty="0"/>
              <a:t>间</a:t>
            </a:r>
            <a:r>
              <a:rPr dirty="0"/>
              <a:t>上和</a:t>
            </a:r>
            <a:r>
              <a:rPr spc="-15" dirty="0"/>
              <a:t>空</a:t>
            </a:r>
            <a:r>
              <a:rPr dirty="0"/>
              <a:t>间</a:t>
            </a:r>
          </a:p>
          <a:p>
            <a:pPr marL="9525">
              <a:spcBef>
                <a:spcPts val="503"/>
              </a:spcBef>
            </a:pPr>
            <a:r>
              <a:rPr dirty="0"/>
              <a:t>上是分</a:t>
            </a:r>
            <a:r>
              <a:rPr spc="-15" dirty="0"/>
              <a:t>散</a:t>
            </a:r>
            <a:r>
              <a:rPr dirty="0"/>
              <a:t>分布</a:t>
            </a:r>
            <a:r>
              <a:rPr spc="-15" dirty="0"/>
              <a:t>的，</a:t>
            </a:r>
            <a:r>
              <a:rPr dirty="0"/>
              <a:t>这就导</a:t>
            </a:r>
            <a:r>
              <a:rPr spc="-15" dirty="0"/>
              <a:t>致</a:t>
            </a:r>
            <a:r>
              <a:rPr dirty="0"/>
              <a:t>了回</a:t>
            </a:r>
            <a:r>
              <a:rPr spc="-15" dirty="0"/>
              <a:t>收物</a:t>
            </a:r>
            <a:r>
              <a:rPr dirty="0"/>
              <a:t>流的分</a:t>
            </a:r>
            <a:r>
              <a:rPr spc="-15" dirty="0"/>
              <a:t>散</a:t>
            </a:r>
            <a:r>
              <a:rPr dirty="0"/>
              <a:t>性。</a:t>
            </a:r>
          </a:p>
        </p:txBody>
      </p:sp>
    </p:spTree>
    <p:extLst>
      <p:ext uri="{BB962C8B-B14F-4D97-AF65-F5344CB8AC3E}">
        <p14:creationId xmlns:p14="http://schemas.microsoft.com/office/powerpoint/2010/main" val="2782636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44955" y="486537"/>
            <a:ext cx="150019" cy="170239"/>
          </a:xfrm>
          <a:prstGeom prst="rect">
            <a:avLst/>
          </a:prstGeom>
        </p:spPr>
        <p:txBody>
          <a:bodyPr vert="horz" wrap="square" lIns="0" tIns="8573" rIns="0" bIns="0" rtlCol="0">
            <a:spAutoFit/>
          </a:bodyPr>
          <a:lstStyle/>
          <a:p>
            <a:pPr marL="9525" defTabSz="685800">
              <a:spcBef>
                <a:spcPts val="68"/>
              </a:spcBef>
            </a:pPr>
            <a:r>
              <a:rPr sz="1050" spc="-8" dirty="0">
                <a:solidFill>
                  <a:srgbClr val="51848E"/>
                </a:solidFill>
                <a:latin typeface="Wingdings 2"/>
                <a:cs typeface="Wingdings 2"/>
              </a:rPr>
              <a:t></a:t>
            </a:r>
            <a:endParaRPr sz="1050">
              <a:solidFill>
                <a:prstClr val="black"/>
              </a:solidFill>
              <a:latin typeface="Wingdings 2"/>
              <a:cs typeface="Wingdings 2"/>
            </a:endParaRPr>
          </a:p>
        </p:txBody>
      </p:sp>
      <p:sp>
        <p:nvSpPr>
          <p:cNvPr id="3" name="object 3"/>
          <p:cNvSpPr txBox="1">
            <a:spLocks noGrp="1"/>
          </p:cNvSpPr>
          <p:nvPr>
            <p:ph type="title"/>
          </p:nvPr>
        </p:nvSpPr>
        <p:spPr>
          <a:xfrm>
            <a:off x="1759839" y="351662"/>
            <a:ext cx="5887403" cy="1628009"/>
          </a:xfrm>
          <a:prstGeom prst="rect">
            <a:avLst/>
          </a:prstGeom>
        </p:spPr>
        <p:txBody>
          <a:bodyPr vert="horz" wrap="square" lIns="0" tIns="24764" rIns="0" bIns="0" rtlCol="0">
            <a:spAutoFit/>
          </a:bodyPr>
          <a:lstStyle/>
          <a:p>
            <a:pPr marL="9525" marR="264319" indent="541496">
              <a:lnSpc>
                <a:spcPts val="2483"/>
              </a:lnSpc>
              <a:spcBef>
                <a:spcPts val="194"/>
              </a:spcBef>
              <a:tabLst>
                <a:tab pos="948690" algn="l"/>
              </a:tabLst>
            </a:pPr>
            <a:r>
              <a:rPr lang="en-US" sz="2100" kern="1200" spc="15" dirty="0">
                <a:solidFill>
                  <a:srgbClr val="0000FF"/>
                </a:solidFill>
                <a:ea typeface="+mn-ea"/>
              </a:rPr>
              <a:t>3.</a:t>
            </a:r>
            <a:r>
              <a:rPr sz="2100" kern="1200" spc="15" dirty="0">
                <a:solidFill>
                  <a:srgbClr val="0000FF"/>
                </a:solidFill>
                <a:ea typeface="+mn-ea"/>
              </a:rPr>
              <a:t>复杂性。</a:t>
            </a:r>
            <a:r>
              <a:rPr sz="2100" spc="-15" dirty="0">
                <a:solidFill>
                  <a:srgbClr val="FF3300"/>
                </a:solidFill>
              </a:rPr>
              <a:t>第</a:t>
            </a:r>
            <a:r>
              <a:rPr sz="2100" dirty="0">
                <a:solidFill>
                  <a:srgbClr val="FF3300"/>
                </a:solidFill>
              </a:rPr>
              <a:t>一，</a:t>
            </a:r>
            <a:r>
              <a:rPr sz="2100" spc="-15" dirty="0">
                <a:solidFill>
                  <a:srgbClr val="FF3300"/>
                </a:solidFill>
              </a:rPr>
              <a:t>回</a:t>
            </a:r>
            <a:r>
              <a:rPr sz="2100" dirty="0">
                <a:solidFill>
                  <a:srgbClr val="FF3300"/>
                </a:solidFill>
              </a:rPr>
              <a:t>收物</a:t>
            </a:r>
            <a:r>
              <a:rPr sz="2100" spc="-15" dirty="0">
                <a:solidFill>
                  <a:srgbClr val="FF3300"/>
                </a:solidFill>
              </a:rPr>
              <a:t>品</a:t>
            </a:r>
            <a:r>
              <a:rPr sz="2100" dirty="0">
                <a:solidFill>
                  <a:srgbClr val="FF3300"/>
                </a:solidFill>
              </a:rPr>
              <a:t>的多</a:t>
            </a:r>
            <a:r>
              <a:rPr sz="2100" spc="-15" dirty="0">
                <a:solidFill>
                  <a:srgbClr val="FF3300"/>
                </a:solidFill>
              </a:rPr>
              <a:t>样</a:t>
            </a:r>
            <a:r>
              <a:rPr sz="2100" dirty="0">
                <a:solidFill>
                  <a:srgbClr val="FF3300"/>
                </a:solidFill>
              </a:rPr>
              <a:t>性。</a:t>
            </a:r>
            <a:r>
              <a:rPr sz="2100" dirty="0">
                <a:solidFill>
                  <a:srgbClr val="000000"/>
                </a:solidFill>
              </a:rPr>
              <a:t>回 </a:t>
            </a:r>
            <a:r>
              <a:rPr sz="2100" spc="15" dirty="0">
                <a:solidFill>
                  <a:srgbClr val="000000"/>
                </a:solidFill>
              </a:rPr>
              <a:t>收的</a:t>
            </a:r>
            <a:r>
              <a:rPr sz="2100" dirty="0">
                <a:solidFill>
                  <a:srgbClr val="000000"/>
                </a:solidFill>
              </a:rPr>
              <a:t>物品</a:t>
            </a:r>
            <a:r>
              <a:rPr sz="2100" spc="-15" dirty="0">
                <a:solidFill>
                  <a:srgbClr val="000000"/>
                </a:solidFill>
              </a:rPr>
              <a:t>主</a:t>
            </a:r>
            <a:r>
              <a:rPr sz="2100" dirty="0">
                <a:solidFill>
                  <a:srgbClr val="000000"/>
                </a:solidFill>
              </a:rPr>
              <a:t>要涉</a:t>
            </a:r>
            <a:r>
              <a:rPr sz="2100" spc="-15" dirty="0">
                <a:solidFill>
                  <a:srgbClr val="000000"/>
                </a:solidFill>
              </a:rPr>
              <a:t>及</a:t>
            </a:r>
            <a:r>
              <a:rPr sz="2100" dirty="0">
                <a:solidFill>
                  <a:srgbClr val="000000"/>
                </a:solidFill>
              </a:rPr>
              <a:t>产品</a:t>
            </a:r>
            <a:r>
              <a:rPr sz="2100" spc="-15" dirty="0">
                <a:solidFill>
                  <a:srgbClr val="000000"/>
                </a:solidFill>
              </a:rPr>
              <a:t>、</a:t>
            </a:r>
            <a:r>
              <a:rPr sz="2100" dirty="0">
                <a:solidFill>
                  <a:srgbClr val="000000"/>
                </a:solidFill>
              </a:rPr>
              <a:t>零部</a:t>
            </a:r>
            <a:r>
              <a:rPr sz="2100" spc="-15" dirty="0">
                <a:solidFill>
                  <a:srgbClr val="000000"/>
                </a:solidFill>
              </a:rPr>
              <a:t>件</a:t>
            </a:r>
            <a:r>
              <a:rPr sz="2100" dirty="0">
                <a:solidFill>
                  <a:srgbClr val="000000"/>
                </a:solidFill>
              </a:rPr>
              <a:t>及周</a:t>
            </a:r>
            <a:r>
              <a:rPr sz="2100" spc="-15" dirty="0">
                <a:solidFill>
                  <a:srgbClr val="000000"/>
                </a:solidFill>
              </a:rPr>
              <a:t>转</a:t>
            </a:r>
            <a:r>
              <a:rPr sz="2100" dirty="0">
                <a:solidFill>
                  <a:srgbClr val="000000"/>
                </a:solidFill>
              </a:rPr>
              <a:t>使用</a:t>
            </a:r>
            <a:r>
              <a:rPr sz="2100" spc="-15" dirty="0">
                <a:solidFill>
                  <a:srgbClr val="000000"/>
                </a:solidFill>
              </a:rPr>
              <a:t>的</a:t>
            </a:r>
            <a:r>
              <a:rPr sz="2100" dirty="0">
                <a:solidFill>
                  <a:srgbClr val="000000"/>
                </a:solidFill>
              </a:rPr>
              <a:t>包</a:t>
            </a:r>
            <a:endParaRPr sz="2100" dirty="0"/>
          </a:p>
          <a:p>
            <a:pPr marL="9525" marR="3810">
              <a:lnSpc>
                <a:spcPts val="2520"/>
              </a:lnSpc>
              <a:spcBef>
                <a:spcPts val="8"/>
              </a:spcBef>
            </a:pPr>
            <a:r>
              <a:rPr sz="2100" dirty="0">
                <a:solidFill>
                  <a:srgbClr val="000000"/>
                </a:solidFill>
              </a:rPr>
              <a:t>装容器</a:t>
            </a:r>
            <a:r>
              <a:rPr sz="2100" spc="-15" dirty="0">
                <a:solidFill>
                  <a:srgbClr val="000000"/>
                </a:solidFill>
              </a:rPr>
              <a:t>等</a:t>
            </a:r>
            <a:r>
              <a:rPr sz="2100" dirty="0">
                <a:solidFill>
                  <a:srgbClr val="000000"/>
                </a:solidFill>
              </a:rPr>
              <a:t>，这</a:t>
            </a:r>
            <a:r>
              <a:rPr sz="2100" spc="-15" dirty="0">
                <a:solidFill>
                  <a:srgbClr val="000000"/>
                </a:solidFill>
              </a:rPr>
              <a:t>些物</a:t>
            </a:r>
            <a:r>
              <a:rPr sz="2100" dirty="0">
                <a:solidFill>
                  <a:srgbClr val="000000"/>
                </a:solidFill>
              </a:rPr>
              <a:t>品的型</a:t>
            </a:r>
            <a:r>
              <a:rPr sz="2100" spc="-15" dirty="0">
                <a:solidFill>
                  <a:srgbClr val="000000"/>
                </a:solidFill>
              </a:rPr>
              <a:t>号</a:t>
            </a:r>
            <a:r>
              <a:rPr sz="2100" dirty="0">
                <a:solidFill>
                  <a:srgbClr val="000000"/>
                </a:solidFill>
              </a:rPr>
              <a:t>、新</a:t>
            </a:r>
            <a:r>
              <a:rPr sz="2100" spc="-15" dirty="0">
                <a:solidFill>
                  <a:srgbClr val="000000"/>
                </a:solidFill>
              </a:rPr>
              <a:t>旧程</a:t>
            </a:r>
            <a:r>
              <a:rPr sz="2100" dirty="0">
                <a:solidFill>
                  <a:srgbClr val="000000"/>
                </a:solidFill>
              </a:rPr>
              <a:t>度等不</a:t>
            </a:r>
            <a:r>
              <a:rPr sz="2100" spc="-15" dirty="0">
                <a:solidFill>
                  <a:srgbClr val="000000"/>
                </a:solidFill>
              </a:rPr>
              <a:t>统</a:t>
            </a:r>
            <a:r>
              <a:rPr sz="2100" dirty="0">
                <a:solidFill>
                  <a:srgbClr val="000000"/>
                </a:solidFill>
              </a:rPr>
              <a:t>一。 </a:t>
            </a:r>
            <a:r>
              <a:rPr sz="2100" spc="11" dirty="0">
                <a:solidFill>
                  <a:srgbClr val="FF3300"/>
                </a:solidFill>
              </a:rPr>
              <a:t>第二</a:t>
            </a:r>
            <a:r>
              <a:rPr sz="2100" dirty="0">
                <a:solidFill>
                  <a:srgbClr val="FF3300"/>
                </a:solidFill>
              </a:rPr>
              <a:t>，回</a:t>
            </a:r>
            <a:r>
              <a:rPr sz="2100" spc="-15" dirty="0">
                <a:solidFill>
                  <a:srgbClr val="FF3300"/>
                </a:solidFill>
              </a:rPr>
              <a:t>收</a:t>
            </a:r>
            <a:r>
              <a:rPr sz="2100" dirty="0">
                <a:solidFill>
                  <a:srgbClr val="FF3300"/>
                </a:solidFill>
              </a:rPr>
              <a:t>物流</a:t>
            </a:r>
            <a:r>
              <a:rPr sz="2100" spc="-15" dirty="0">
                <a:solidFill>
                  <a:srgbClr val="FF3300"/>
                </a:solidFill>
              </a:rPr>
              <a:t>的</a:t>
            </a:r>
            <a:r>
              <a:rPr sz="2100" dirty="0">
                <a:solidFill>
                  <a:srgbClr val="FF3300"/>
                </a:solidFill>
              </a:rPr>
              <a:t>起点</a:t>
            </a:r>
            <a:r>
              <a:rPr sz="2100" spc="-15" dirty="0">
                <a:solidFill>
                  <a:srgbClr val="FF3300"/>
                </a:solidFill>
              </a:rPr>
              <a:t>是</a:t>
            </a:r>
            <a:r>
              <a:rPr sz="2100" dirty="0">
                <a:solidFill>
                  <a:srgbClr val="FF3300"/>
                </a:solidFill>
              </a:rPr>
              <a:t>分散</a:t>
            </a:r>
            <a:r>
              <a:rPr sz="2100" spc="-15" dirty="0">
                <a:solidFill>
                  <a:srgbClr val="FF3300"/>
                </a:solidFill>
              </a:rPr>
              <a:t>的</a:t>
            </a:r>
            <a:r>
              <a:rPr sz="2100" dirty="0">
                <a:solidFill>
                  <a:srgbClr val="000000"/>
                </a:solidFill>
              </a:rPr>
              <a:t>，物</a:t>
            </a:r>
            <a:r>
              <a:rPr sz="2100" spc="-15" dirty="0">
                <a:solidFill>
                  <a:srgbClr val="000000"/>
                </a:solidFill>
              </a:rPr>
              <a:t>品</a:t>
            </a:r>
            <a:r>
              <a:rPr sz="2100" dirty="0">
                <a:solidFill>
                  <a:srgbClr val="000000"/>
                </a:solidFill>
              </a:rPr>
              <a:t>无法</a:t>
            </a:r>
            <a:r>
              <a:rPr sz="2100" spc="-15" dirty="0">
                <a:solidFill>
                  <a:srgbClr val="000000"/>
                </a:solidFill>
              </a:rPr>
              <a:t>集</a:t>
            </a:r>
            <a:r>
              <a:rPr sz="2100" dirty="0">
                <a:solidFill>
                  <a:srgbClr val="000000"/>
                </a:solidFill>
              </a:rPr>
              <a:t>中 </a:t>
            </a:r>
            <a:r>
              <a:rPr sz="2100" spc="15" dirty="0">
                <a:solidFill>
                  <a:srgbClr val="000000"/>
                </a:solidFill>
              </a:rPr>
              <a:t>一次</a:t>
            </a:r>
            <a:r>
              <a:rPr sz="2100" dirty="0">
                <a:solidFill>
                  <a:srgbClr val="000000"/>
                </a:solidFill>
              </a:rPr>
              <a:t>转移</a:t>
            </a:r>
            <a:r>
              <a:rPr sz="2100" spc="-15" dirty="0">
                <a:solidFill>
                  <a:srgbClr val="000000"/>
                </a:solidFill>
              </a:rPr>
              <a:t>，</a:t>
            </a:r>
            <a:r>
              <a:rPr sz="2100" dirty="0">
                <a:solidFill>
                  <a:srgbClr val="000000"/>
                </a:solidFill>
              </a:rPr>
              <a:t>回收</a:t>
            </a:r>
            <a:r>
              <a:rPr sz="2100" spc="-15" dirty="0">
                <a:solidFill>
                  <a:srgbClr val="000000"/>
                </a:solidFill>
              </a:rPr>
              <a:t>环</a:t>
            </a:r>
            <a:r>
              <a:rPr sz="2100" dirty="0">
                <a:solidFill>
                  <a:srgbClr val="000000"/>
                </a:solidFill>
              </a:rPr>
              <a:t>节不</a:t>
            </a:r>
            <a:r>
              <a:rPr sz="2100" spc="-15" dirty="0">
                <a:solidFill>
                  <a:srgbClr val="000000"/>
                </a:solidFill>
              </a:rPr>
              <a:t>确</a:t>
            </a:r>
            <a:r>
              <a:rPr sz="2100" dirty="0">
                <a:solidFill>
                  <a:srgbClr val="000000"/>
                </a:solidFill>
              </a:rPr>
              <a:t>定。</a:t>
            </a:r>
            <a:r>
              <a:rPr sz="2100" spc="-15" dirty="0">
                <a:solidFill>
                  <a:srgbClr val="000000"/>
                </a:solidFill>
              </a:rPr>
              <a:t>这</a:t>
            </a:r>
            <a:r>
              <a:rPr sz="2100" dirty="0">
                <a:solidFill>
                  <a:srgbClr val="000000"/>
                </a:solidFill>
              </a:rPr>
              <a:t>两点</a:t>
            </a:r>
            <a:r>
              <a:rPr sz="2100" spc="-15" dirty="0">
                <a:solidFill>
                  <a:srgbClr val="000000"/>
                </a:solidFill>
              </a:rPr>
              <a:t>导</a:t>
            </a:r>
            <a:r>
              <a:rPr sz="2100" dirty="0">
                <a:solidFill>
                  <a:srgbClr val="000000"/>
                </a:solidFill>
              </a:rPr>
              <a:t>致回</a:t>
            </a:r>
            <a:r>
              <a:rPr sz="2100" spc="-15" dirty="0">
                <a:solidFill>
                  <a:srgbClr val="000000"/>
                </a:solidFill>
              </a:rPr>
              <a:t>收</a:t>
            </a:r>
            <a:r>
              <a:rPr sz="2100" dirty="0">
                <a:solidFill>
                  <a:srgbClr val="000000"/>
                </a:solidFill>
              </a:rPr>
              <a:t>物</a:t>
            </a:r>
            <a:endParaRPr sz="2100" dirty="0"/>
          </a:p>
        </p:txBody>
      </p:sp>
      <p:sp>
        <p:nvSpPr>
          <p:cNvPr id="4" name="object 4"/>
          <p:cNvSpPr txBox="1"/>
          <p:nvPr/>
        </p:nvSpPr>
        <p:spPr>
          <a:xfrm>
            <a:off x="1544955" y="2470784"/>
            <a:ext cx="150019" cy="170239"/>
          </a:xfrm>
          <a:prstGeom prst="rect">
            <a:avLst/>
          </a:prstGeom>
        </p:spPr>
        <p:txBody>
          <a:bodyPr vert="horz" wrap="square" lIns="0" tIns="8573" rIns="0" bIns="0" rtlCol="0">
            <a:spAutoFit/>
          </a:bodyPr>
          <a:lstStyle/>
          <a:p>
            <a:pPr marL="9525" defTabSz="685800">
              <a:spcBef>
                <a:spcPts val="68"/>
              </a:spcBef>
            </a:pPr>
            <a:r>
              <a:rPr sz="1050" spc="-8" dirty="0">
                <a:solidFill>
                  <a:srgbClr val="51848E"/>
                </a:solidFill>
                <a:latin typeface="Wingdings 2"/>
                <a:cs typeface="Wingdings 2"/>
              </a:rPr>
              <a:t></a:t>
            </a:r>
            <a:endParaRPr sz="1050">
              <a:solidFill>
                <a:prstClr val="black"/>
              </a:solidFill>
              <a:latin typeface="Wingdings 2"/>
              <a:cs typeface="Wingdings 2"/>
            </a:endParaRPr>
          </a:p>
        </p:txBody>
      </p:sp>
      <p:sp>
        <p:nvSpPr>
          <p:cNvPr id="5" name="object 5"/>
          <p:cNvSpPr txBox="1"/>
          <p:nvPr/>
        </p:nvSpPr>
        <p:spPr>
          <a:xfrm>
            <a:off x="1544955" y="3174873"/>
            <a:ext cx="150019" cy="170239"/>
          </a:xfrm>
          <a:prstGeom prst="rect">
            <a:avLst/>
          </a:prstGeom>
        </p:spPr>
        <p:txBody>
          <a:bodyPr vert="horz" wrap="square" lIns="0" tIns="8573" rIns="0" bIns="0" rtlCol="0">
            <a:spAutoFit/>
          </a:bodyPr>
          <a:lstStyle/>
          <a:p>
            <a:pPr marL="9525" defTabSz="685800">
              <a:spcBef>
                <a:spcPts val="68"/>
              </a:spcBef>
            </a:pPr>
            <a:r>
              <a:rPr sz="1050" spc="-8" dirty="0">
                <a:solidFill>
                  <a:srgbClr val="51848E"/>
                </a:solidFill>
                <a:latin typeface="Wingdings 2"/>
                <a:cs typeface="Wingdings 2"/>
              </a:rPr>
              <a:t></a:t>
            </a:r>
            <a:endParaRPr sz="1050">
              <a:solidFill>
                <a:prstClr val="black"/>
              </a:solidFill>
              <a:latin typeface="Wingdings 2"/>
              <a:cs typeface="Wingdings 2"/>
            </a:endParaRPr>
          </a:p>
        </p:txBody>
      </p:sp>
      <p:sp>
        <p:nvSpPr>
          <p:cNvPr id="6" name="object 6"/>
          <p:cNvSpPr txBox="1"/>
          <p:nvPr/>
        </p:nvSpPr>
        <p:spPr>
          <a:xfrm>
            <a:off x="1759839" y="1888769"/>
            <a:ext cx="5626894" cy="2464457"/>
          </a:xfrm>
          <a:prstGeom prst="rect">
            <a:avLst/>
          </a:prstGeom>
        </p:spPr>
        <p:txBody>
          <a:bodyPr vert="horz" wrap="square" lIns="0" tIns="73343" rIns="0" bIns="0" rtlCol="0">
            <a:spAutoFit/>
          </a:bodyPr>
          <a:lstStyle/>
          <a:p>
            <a:pPr marL="9525" defTabSz="685800">
              <a:spcBef>
                <a:spcPts val="578"/>
              </a:spcBef>
            </a:pPr>
            <a:r>
              <a:rPr sz="2100" b="1" spc="15" dirty="0">
                <a:solidFill>
                  <a:prstClr val="black"/>
                </a:solidFill>
                <a:latin typeface="华文楷体"/>
                <a:cs typeface="华文楷体"/>
              </a:rPr>
              <a:t>流在</a:t>
            </a:r>
            <a:r>
              <a:rPr sz="2100" b="1" dirty="0">
                <a:solidFill>
                  <a:prstClr val="black"/>
                </a:solidFill>
                <a:latin typeface="华文楷体"/>
                <a:cs typeface="华文楷体"/>
              </a:rPr>
              <a:t>回收</a:t>
            </a:r>
            <a:r>
              <a:rPr sz="2100" b="1" spc="-15" dirty="0">
                <a:solidFill>
                  <a:prstClr val="black"/>
                </a:solidFill>
                <a:latin typeface="华文楷体"/>
                <a:cs typeface="华文楷体"/>
              </a:rPr>
              <a:t>过</a:t>
            </a:r>
            <a:r>
              <a:rPr sz="2100" b="1" dirty="0">
                <a:solidFill>
                  <a:prstClr val="black"/>
                </a:solidFill>
                <a:latin typeface="华文楷体"/>
                <a:cs typeface="华文楷体"/>
              </a:rPr>
              <a:t>程中</a:t>
            </a:r>
            <a:r>
              <a:rPr sz="2100" b="1" spc="-15" dirty="0">
                <a:solidFill>
                  <a:prstClr val="black"/>
                </a:solidFill>
                <a:latin typeface="华文楷体"/>
                <a:cs typeface="华文楷体"/>
              </a:rPr>
              <a:t>的</a:t>
            </a:r>
            <a:r>
              <a:rPr sz="2100" b="1" dirty="0">
                <a:solidFill>
                  <a:prstClr val="black"/>
                </a:solidFill>
                <a:latin typeface="华文楷体"/>
                <a:cs typeface="华文楷体"/>
              </a:rPr>
              <a:t>复杂</a:t>
            </a:r>
            <a:r>
              <a:rPr sz="2100" b="1" spc="-15" dirty="0">
                <a:solidFill>
                  <a:prstClr val="black"/>
                </a:solidFill>
                <a:latin typeface="华文楷体"/>
                <a:cs typeface="华文楷体"/>
              </a:rPr>
              <a:t>程</a:t>
            </a:r>
            <a:r>
              <a:rPr sz="2100" b="1" dirty="0">
                <a:solidFill>
                  <a:prstClr val="black"/>
                </a:solidFill>
                <a:latin typeface="华文楷体"/>
                <a:cs typeface="华文楷体"/>
              </a:rPr>
              <a:t>度大</a:t>
            </a:r>
            <a:r>
              <a:rPr sz="2100" b="1" spc="-15" dirty="0">
                <a:solidFill>
                  <a:prstClr val="black"/>
                </a:solidFill>
                <a:latin typeface="华文楷体"/>
                <a:cs typeface="华文楷体"/>
              </a:rPr>
              <a:t>大</a:t>
            </a:r>
            <a:r>
              <a:rPr sz="2100" b="1" dirty="0">
                <a:solidFill>
                  <a:prstClr val="black"/>
                </a:solidFill>
                <a:latin typeface="华文楷体"/>
                <a:cs typeface="华文楷体"/>
              </a:rPr>
              <a:t>提高。</a:t>
            </a:r>
            <a:endParaRPr sz="2100" dirty="0">
              <a:solidFill>
                <a:prstClr val="black"/>
              </a:solidFill>
              <a:latin typeface="华文楷体"/>
              <a:cs typeface="华文楷体"/>
            </a:endParaRPr>
          </a:p>
          <a:p>
            <a:pPr marL="9525" marR="129540" indent="541496" defTabSz="685800">
              <a:spcBef>
                <a:spcPts val="503"/>
              </a:spcBef>
              <a:tabLst>
                <a:tab pos="948690" algn="l"/>
              </a:tabLst>
            </a:pPr>
            <a:r>
              <a:rPr lang="en-US" sz="2100" b="1" dirty="0">
                <a:solidFill>
                  <a:srgbClr val="0000FF"/>
                </a:solidFill>
                <a:latin typeface="华文楷体"/>
                <a:cs typeface="华文楷体"/>
              </a:rPr>
              <a:t>4.</a:t>
            </a:r>
            <a:r>
              <a:rPr sz="2100" b="1" spc="19" dirty="0">
                <a:solidFill>
                  <a:srgbClr val="0000FF"/>
                </a:solidFill>
                <a:latin typeface="华文楷体"/>
                <a:cs typeface="华文楷体"/>
              </a:rPr>
              <a:t>缓</a:t>
            </a:r>
            <a:r>
              <a:rPr sz="2100" b="1" spc="15" dirty="0">
                <a:solidFill>
                  <a:srgbClr val="0000FF"/>
                </a:solidFill>
                <a:latin typeface="华文楷体"/>
                <a:cs typeface="华文楷体"/>
              </a:rPr>
              <a:t>慢</a:t>
            </a:r>
            <a:r>
              <a:rPr sz="2100" b="1" dirty="0">
                <a:solidFill>
                  <a:srgbClr val="0000FF"/>
                </a:solidFill>
                <a:latin typeface="华文楷体"/>
                <a:cs typeface="华文楷体"/>
              </a:rPr>
              <a:t>性。</a:t>
            </a:r>
            <a:r>
              <a:rPr sz="2100" b="1" spc="-15" dirty="0">
                <a:solidFill>
                  <a:prstClr val="black"/>
                </a:solidFill>
                <a:latin typeface="华文楷体"/>
                <a:cs typeface="华文楷体"/>
              </a:rPr>
              <a:t>回</a:t>
            </a:r>
            <a:r>
              <a:rPr sz="2100" b="1" dirty="0">
                <a:solidFill>
                  <a:prstClr val="black"/>
                </a:solidFill>
                <a:latin typeface="华文楷体"/>
                <a:cs typeface="华文楷体"/>
              </a:rPr>
              <a:t>收物</a:t>
            </a:r>
            <a:r>
              <a:rPr sz="2100" b="1" spc="-15" dirty="0">
                <a:solidFill>
                  <a:prstClr val="black"/>
                </a:solidFill>
                <a:latin typeface="华文楷体"/>
                <a:cs typeface="华文楷体"/>
              </a:rPr>
              <a:t>流</a:t>
            </a:r>
            <a:r>
              <a:rPr sz="2100" b="1" dirty="0">
                <a:solidFill>
                  <a:prstClr val="black"/>
                </a:solidFill>
                <a:latin typeface="华文楷体"/>
                <a:cs typeface="华文楷体"/>
              </a:rPr>
              <a:t>主体</a:t>
            </a:r>
            <a:r>
              <a:rPr sz="2100" b="1" spc="-15" dirty="0">
                <a:solidFill>
                  <a:prstClr val="black"/>
                </a:solidFill>
                <a:latin typeface="华文楷体"/>
                <a:cs typeface="华文楷体"/>
              </a:rPr>
              <a:t>要</a:t>
            </a:r>
            <a:r>
              <a:rPr sz="2100" b="1" dirty="0">
                <a:solidFill>
                  <a:prstClr val="black"/>
                </a:solidFill>
                <a:latin typeface="华文楷体"/>
                <a:cs typeface="华文楷体"/>
              </a:rPr>
              <a:t>从分</a:t>
            </a:r>
            <a:r>
              <a:rPr sz="2100" b="1" spc="-15" dirty="0">
                <a:solidFill>
                  <a:prstClr val="black"/>
                </a:solidFill>
                <a:latin typeface="华文楷体"/>
                <a:cs typeface="华文楷体"/>
              </a:rPr>
              <a:t>散</a:t>
            </a:r>
            <a:r>
              <a:rPr sz="2100" b="1" dirty="0">
                <a:solidFill>
                  <a:prstClr val="black"/>
                </a:solidFill>
                <a:latin typeface="华文楷体"/>
                <a:cs typeface="华文楷体"/>
              </a:rPr>
              <a:t>的需方 </a:t>
            </a:r>
            <a:r>
              <a:rPr sz="2100" b="1" spc="15" dirty="0">
                <a:solidFill>
                  <a:prstClr val="black"/>
                </a:solidFill>
                <a:latin typeface="华文楷体"/>
                <a:cs typeface="华文楷体"/>
              </a:rPr>
              <a:t>回流</a:t>
            </a:r>
            <a:r>
              <a:rPr sz="2100" b="1" dirty="0">
                <a:solidFill>
                  <a:prstClr val="black"/>
                </a:solidFill>
                <a:latin typeface="华文楷体"/>
                <a:cs typeface="华文楷体"/>
              </a:rPr>
              <a:t>到供</a:t>
            </a:r>
            <a:r>
              <a:rPr sz="2100" b="1" spc="-15" dirty="0">
                <a:solidFill>
                  <a:prstClr val="black"/>
                </a:solidFill>
                <a:latin typeface="华文楷体"/>
                <a:cs typeface="华文楷体"/>
              </a:rPr>
              <a:t>方</a:t>
            </a:r>
            <a:r>
              <a:rPr sz="2100" b="1" dirty="0">
                <a:solidFill>
                  <a:prstClr val="black"/>
                </a:solidFill>
                <a:latin typeface="华文楷体"/>
                <a:cs typeface="华文楷体"/>
              </a:rPr>
              <a:t>，这</a:t>
            </a:r>
            <a:r>
              <a:rPr sz="2100" b="1" spc="-15" dirty="0">
                <a:solidFill>
                  <a:prstClr val="black"/>
                </a:solidFill>
                <a:latin typeface="华文楷体"/>
                <a:cs typeface="华文楷体"/>
              </a:rPr>
              <a:t>需</a:t>
            </a:r>
            <a:r>
              <a:rPr sz="2100" b="1" dirty="0">
                <a:solidFill>
                  <a:prstClr val="black"/>
                </a:solidFill>
                <a:latin typeface="华文楷体"/>
                <a:cs typeface="华文楷体"/>
              </a:rPr>
              <a:t>要经</a:t>
            </a:r>
            <a:r>
              <a:rPr sz="2100" b="1" spc="-15" dirty="0">
                <a:solidFill>
                  <a:prstClr val="black"/>
                </a:solidFill>
                <a:latin typeface="华文楷体"/>
                <a:cs typeface="华文楷体"/>
              </a:rPr>
              <a:t>过</a:t>
            </a:r>
            <a:r>
              <a:rPr sz="2100" b="1" dirty="0">
                <a:solidFill>
                  <a:prstClr val="black"/>
                </a:solidFill>
                <a:latin typeface="华文楷体"/>
                <a:cs typeface="华文楷体"/>
              </a:rPr>
              <a:t>一个</a:t>
            </a:r>
            <a:r>
              <a:rPr sz="2100" b="1" spc="-15" dirty="0">
                <a:solidFill>
                  <a:prstClr val="black"/>
                </a:solidFill>
                <a:latin typeface="华文楷体"/>
                <a:cs typeface="华文楷体"/>
              </a:rPr>
              <a:t>漫</a:t>
            </a:r>
            <a:r>
              <a:rPr sz="2100" b="1" dirty="0">
                <a:solidFill>
                  <a:prstClr val="black"/>
                </a:solidFill>
                <a:latin typeface="华文楷体"/>
                <a:cs typeface="华文楷体"/>
              </a:rPr>
              <a:t>长的</a:t>
            </a:r>
            <a:r>
              <a:rPr sz="2100" b="1" spc="-15" dirty="0">
                <a:solidFill>
                  <a:prstClr val="black"/>
                </a:solidFill>
                <a:latin typeface="华文楷体"/>
                <a:cs typeface="华文楷体"/>
              </a:rPr>
              <a:t>时</a:t>
            </a:r>
            <a:r>
              <a:rPr sz="2100" b="1" dirty="0">
                <a:solidFill>
                  <a:prstClr val="black"/>
                </a:solidFill>
                <a:latin typeface="华文楷体"/>
                <a:cs typeface="华文楷体"/>
              </a:rPr>
              <a:t>间。</a:t>
            </a:r>
            <a:endParaRPr sz="2100" dirty="0">
              <a:solidFill>
                <a:prstClr val="black"/>
              </a:solidFill>
              <a:latin typeface="华文楷体"/>
              <a:cs typeface="华文楷体"/>
            </a:endParaRPr>
          </a:p>
          <a:p>
            <a:pPr marL="9525" marR="3810" indent="541496" defTabSz="685800">
              <a:spcBef>
                <a:spcPts val="503"/>
              </a:spcBef>
              <a:tabLst>
                <a:tab pos="948690" algn="l"/>
              </a:tabLst>
            </a:pPr>
            <a:r>
              <a:rPr lang="en-US" sz="2100" b="1" dirty="0">
                <a:solidFill>
                  <a:srgbClr val="0000FF"/>
                </a:solidFill>
                <a:latin typeface="华文楷体"/>
                <a:cs typeface="华文楷体"/>
              </a:rPr>
              <a:t>5.</a:t>
            </a:r>
            <a:r>
              <a:rPr sz="2100" b="1" spc="19" dirty="0">
                <a:solidFill>
                  <a:srgbClr val="0000FF"/>
                </a:solidFill>
                <a:latin typeface="华文楷体"/>
                <a:cs typeface="华文楷体"/>
              </a:rPr>
              <a:t>费</a:t>
            </a:r>
            <a:r>
              <a:rPr sz="2100" b="1" spc="15" dirty="0">
                <a:solidFill>
                  <a:srgbClr val="0000FF"/>
                </a:solidFill>
                <a:latin typeface="华文楷体"/>
                <a:cs typeface="华文楷体"/>
              </a:rPr>
              <a:t>用</a:t>
            </a:r>
            <a:r>
              <a:rPr sz="2100" b="1" dirty="0">
                <a:solidFill>
                  <a:srgbClr val="0000FF"/>
                </a:solidFill>
                <a:latin typeface="华文楷体"/>
                <a:cs typeface="华文楷体"/>
              </a:rPr>
              <a:t>高。</a:t>
            </a:r>
            <a:r>
              <a:rPr sz="2100" b="1" spc="-15" dirty="0">
                <a:solidFill>
                  <a:prstClr val="black"/>
                </a:solidFill>
                <a:latin typeface="华文楷体"/>
                <a:cs typeface="华文楷体"/>
              </a:rPr>
              <a:t>正</a:t>
            </a:r>
            <a:r>
              <a:rPr sz="2100" b="1" dirty="0">
                <a:solidFill>
                  <a:prstClr val="black"/>
                </a:solidFill>
                <a:latin typeface="华文楷体"/>
                <a:cs typeface="华文楷体"/>
              </a:rPr>
              <a:t>是因</a:t>
            </a:r>
            <a:r>
              <a:rPr sz="2100" b="1" spc="-15" dirty="0">
                <a:solidFill>
                  <a:prstClr val="black"/>
                </a:solidFill>
                <a:latin typeface="华文楷体"/>
                <a:cs typeface="华文楷体"/>
              </a:rPr>
              <a:t>为</a:t>
            </a:r>
            <a:r>
              <a:rPr sz="2100" b="1" dirty="0">
                <a:solidFill>
                  <a:prstClr val="black"/>
                </a:solidFill>
                <a:latin typeface="华文楷体"/>
                <a:cs typeface="华文楷体"/>
              </a:rPr>
              <a:t>回收</a:t>
            </a:r>
            <a:r>
              <a:rPr sz="2100" b="1" spc="-15" dirty="0">
                <a:solidFill>
                  <a:prstClr val="black"/>
                </a:solidFill>
                <a:latin typeface="华文楷体"/>
                <a:cs typeface="华文楷体"/>
              </a:rPr>
              <a:t>物</a:t>
            </a:r>
            <a:r>
              <a:rPr sz="2100" b="1" dirty="0">
                <a:solidFill>
                  <a:prstClr val="black"/>
                </a:solidFill>
                <a:latin typeface="华文楷体"/>
                <a:cs typeface="华文楷体"/>
              </a:rPr>
              <a:t>流的</a:t>
            </a:r>
            <a:r>
              <a:rPr sz="2100" b="1" spc="-15" dirty="0">
                <a:solidFill>
                  <a:prstClr val="black"/>
                </a:solidFill>
                <a:latin typeface="华文楷体"/>
                <a:cs typeface="华文楷体"/>
              </a:rPr>
              <a:t>起</a:t>
            </a:r>
            <a:r>
              <a:rPr sz="2100" b="1" dirty="0">
                <a:solidFill>
                  <a:prstClr val="black"/>
                </a:solidFill>
                <a:latin typeface="华文楷体"/>
                <a:cs typeface="华文楷体"/>
              </a:rPr>
              <a:t>点的分 </a:t>
            </a:r>
            <a:r>
              <a:rPr sz="2100" b="1" spc="15" dirty="0">
                <a:solidFill>
                  <a:prstClr val="black"/>
                </a:solidFill>
                <a:latin typeface="华文楷体"/>
                <a:cs typeface="华文楷体"/>
              </a:rPr>
              <a:t>散性</a:t>
            </a:r>
            <a:r>
              <a:rPr sz="2100" b="1" dirty="0">
                <a:solidFill>
                  <a:prstClr val="black"/>
                </a:solidFill>
                <a:latin typeface="华文楷体"/>
                <a:cs typeface="华文楷体"/>
              </a:rPr>
              <a:t>、回</a:t>
            </a:r>
            <a:r>
              <a:rPr sz="2100" b="1" spc="-15" dirty="0">
                <a:solidFill>
                  <a:prstClr val="black"/>
                </a:solidFill>
                <a:latin typeface="华文楷体"/>
                <a:cs typeface="华文楷体"/>
              </a:rPr>
              <a:t>收</a:t>
            </a:r>
            <a:r>
              <a:rPr sz="2100" b="1" dirty="0">
                <a:solidFill>
                  <a:prstClr val="black"/>
                </a:solidFill>
                <a:latin typeface="华文楷体"/>
                <a:cs typeface="华文楷体"/>
              </a:rPr>
              <a:t>物品</a:t>
            </a:r>
            <a:r>
              <a:rPr sz="2100" b="1" spc="-15" dirty="0">
                <a:solidFill>
                  <a:prstClr val="black"/>
                </a:solidFill>
                <a:latin typeface="华文楷体"/>
                <a:cs typeface="华文楷体"/>
              </a:rPr>
              <a:t>和</a:t>
            </a:r>
            <a:r>
              <a:rPr sz="2100" b="1" dirty="0">
                <a:solidFill>
                  <a:prstClr val="black"/>
                </a:solidFill>
                <a:latin typeface="华文楷体"/>
                <a:cs typeface="华文楷体"/>
              </a:rPr>
              <a:t>环节</a:t>
            </a:r>
            <a:r>
              <a:rPr sz="2100" b="1" spc="-15" dirty="0">
                <a:solidFill>
                  <a:prstClr val="black"/>
                </a:solidFill>
                <a:latin typeface="华文楷体"/>
                <a:cs typeface="华文楷体"/>
              </a:rPr>
              <a:t>的</a:t>
            </a:r>
            <a:r>
              <a:rPr sz="2100" b="1" dirty="0">
                <a:solidFill>
                  <a:prstClr val="black"/>
                </a:solidFill>
                <a:latin typeface="华文楷体"/>
                <a:cs typeface="华文楷体"/>
              </a:rPr>
              <a:t>复杂</a:t>
            </a:r>
            <a:r>
              <a:rPr sz="2100" b="1" spc="-15" dirty="0">
                <a:solidFill>
                  <a:prstClr val="black"/>
                </a:solidFill>
                <a:latin typeface="华文楷体"/>
                <a:cs typeface="华文楷体"/>
              </a:rPr>
              <a:t>性</a:t>
            </a:r>
            <a:r>
              <a:rPr sz="2100" b="1" dirty="0">
                <a:solidFill>
                  <a:prstClr val="black"/>
                </a:solidFill>
                <a:latin typeface="华文楷体"/>
                <a:cs typeface="华文楷体"/>
              </a:rPr>
              <a:t>和缓</a:t>
            </a:r>
            <a:r>
              <a:rPr sz="2100" b="1" spc="-15" dirty="0">
                <a:solidFill>
                  <a:prstClr val="black"/>
                </a:solidFill>
                <a:latin typeface="华文楷体"/>
                <a:cs typeface="华文楷体"/>
              </a:rPr>
              <a:t>慢</a:t>
            </a:r>
            <a:r>
              <a:rPr sz="2100" b="1" dirty="0">
                <a:solidFill>
                  <a:prstClr val="black"/>
                </a:solidFill>
                <a:latin typeface="华文楷体"/>
                <a:cs typeface="华文楷体"/>
              </a:rPr>
              <a:t>性，</a:t>
            </a:r>
            <a:r>
              <a:rPr sz="2100" b="1" spc="-15" dirty="0">
                <a:solidFill>
                  <a:prstClr val="black"/>
                </a:solidFill>
                <a:latin typeface="华文楷体"/>
                <a:cs typeface="华文楷体"/>
              </a:rPr>
              <a:t>导</a:t>
            </a:r>
            <a:r>
              <a:rPr sz="2100" b="1" dirty="0">
                <a:solidFill>
                  <a:prstClr val="black"/>
                </a:solidFill>
                <a:latin typeface="华文楷体"/>
                <a:cs typeface="华文楷体"/>
              </a:rPr>
              <a:t>致 </a:t>
            </a:r>
            <a:r>
              <a:rPr sz="2100" b="1" spc="15" dirty="0">
                <a:solidFill>
                  <a:prstClr val="black"/>
                </a:solidFill>
                <a:latin typeface="华文楷体"/>
                <a:cs typeface="华文楷体"/>
              </a:rPr>
              <a:t>了回</a:t>
            </a:r>
            <a:r>
              <a:rPr sz="2100" b="1" dirty="0">
                <a:solidFill>
                  <a:prstClr val="black"/>
                </a:solidFill>
                <a:latin typeface="华文楷体"/>
                <a:cs typeface="华文楷体"/>
              </a:rPr>
              <a:t>收物</a:t>
            </a:r>
            <a:r>
              <a:rPr sz="2100" b="1" spc="-15" dirty="0">
                <a:solidFill>
                  <a:prstClr val="black"/>
                </a:solidFill>
                <a:latin typeface="华文楷体"/>
                <a:cs typeface="华文楷体"/>
              </a:rPr>
              <a:t>流</a:t>
            </a:r>
            <a:r>
              <a:rPr sz="2100" b="1" dirty="0">
                <a:solidFill>
                  <a:prstClr val="black"/>
                </a:solidFill>
                <a:latin typeface="华文楷体"/>
                <a:cs typeface="华文楷体"/>
              </a:rPr>
              <a:t>的处</a:t>
            </a:r>
            <a:r>
              <a:rPr sz="2100" b="1" spc="-15" dirty="0">
                <a:solidFill>
                  <a:prstClr val="black"/>
                </a:solidFill>
                <a:latin typeface="华文楷体"/>
                <a:cs typeface="华文楷体"/>
              </a:rPr>
              <a:t>理</a:t>
            </a:r>
            <a:r>
              <a:rPr sz="2100" b="1" dirty="0">
                <a:solidFill>
                  <a:prstClr val="black"/>
                </a:solidFill>
                <a:latin typeface="华文楷体"/>
                <a:cs typeface="华文楷体"/>
              </a:rPr>
              <a:t>过程</a:t>
            </a:r>
            <a:r>
              <a:rPr sz="2100" b="1" spc="-15" dirty="0">
                <a:solidFill>
                  <a:prstClr val="black"/>
                </a:solidFill>
                <a:latin typeface="华文楷体"/>
                <a:cs typeface="华文楷体"/>
              </a:rPr>
              <a:t>无</a:t>
            </a:r>
            <a:r>
              <a:rPr sz="2100" b="1" dirty="0">
                <a:solidFill>
                  <a:prstClr val="black"/>
                </a:solidFill>
                <a:latin typeface="华文楷体"/>
                <a:cs typeface="华文楷体"/>
              </a:rPr>
              <a:t>法统</a:t>
            </a:r>
            <a:r>
              <a:rPr sz="2100" b="1" spc="-15" dirty="0">
                <a:solidFill>
                  <a:prstClr val="black"/>
                </a:solidFill>
                <a:latin typeface="华文楷体"/>
                <a:cs typeface="华文楷体"/>
              </a:rPr>
              <a:t>一</a:t>
            </a:r>
            <a:r>
              <a:rPr sz="2100" b="1" dirty="0">
                <a:solidFill>
                  <a:prstClr val="black"/>
                </a:solidFill>
                <a:latin typeface="华文楷体"/>
                <a:cs typeface="华文楷体"/>
              </a:rPr>
              <a:t>，难</a:t>
            </a:r>
            <a:r>
              <a:rPr sz="2100" b="1" spc="-15" dirty="0">
                <a:solidFill>
                  <a:prstClr val="black"/>
                </a:solidFill>
                <a:latin typeface="华文楷体"/>
                <a:cs typeface="华文楷体"/>
              </a:rPr>
              <a:t>以</a:t>
            </a:r>
            <a:r>
              <a:rPr sz="2100" b="1" dirty="0">
                <a:solidFill>
                  <a:prstClr val="black"/>
                </a:solidFill>
                <a:latin typeface="华文楷体"/>
                <a:cs typeface="华文楷体"/>
              </a:rPr>
              <a:t>形成</a:t>
            </a:r>
            <a:r>
              <a:rPr sz="2100" b="1" spc="-15" dirty="0">
                <a:solidFill>
                  <a:prstClr val="black"/>
                </a:solidFill>
                <a:latin typeface="华文楷体"/>
                <a:cs typeface="华文楷体"/>
              </a:rPr>
              <a:t>规</a:t>
            </a:r>
            <a:r>
              <a:rPr sz="2100" b="1" dirty="0">
                <a:solidFill>
                  <a:prstClr val="black"/>
                </a:solidFill>
                <a:latin typeface="华文楷体"/>
                <a:cs typeface="华文楷体"/>
              </a:rPr>
              <a:t>模 </a:t>
            </a:r>
            <a:r>
              <a:rPr sz="2100" b="1" spc="15" dirty="0">
                <a:solidFill>
                  <a:prstClr val="black"/>
                </a:solidFill>
                <a:latin typeface="华文楷体"/>
                <a:cs typeface="华文楷体"/>
              </a:rPr>
              <a:t>效应</a:t>
            </a:r>
            <a:r>
              <a:rPr sz="2100" b="1" dirty="0">
                <a:solidFill>
                  <a:prstClr val="black"/>
                </a:solidFill>
                <a:latin typeface="华文楷体"/>
                <a:cs typeface="华文楷体"/>
              </a:rPr>
              <a:t>，所</a:t>
            </a:r>
            <a:r>
              <a:rPr sz="2100" b="1" spc="-15" dirty="0">
                <a:solidFill>
                  <a:prstClr val="black"/>
                </a:solidFill>
                <a:latin typeface="华文楷体"/>
                <a:cs typeface="华文楷体"/>
              </a:rPr>
              <a:t>以</a:t>
            </a:r>
            <a:r>
              <a:rPr sz="2100" b="1" dirty="0">
                <a:solidFill>
                  <a:prstClr val="black"/>
                </a:solidFill>
                <a:latin typeface="华文楷体"/>
                <a:cs typeface="华文楷体"/>
              </a:rPr>
              <a:t>回收</a:t>
            </a:r>
            <a:r>
              <a:rPr sz="2100" b="1" spc="-15" dirty="0">
                <a:solidFill>
                  <a:prstClr val="black"/>
                </a:solidFill>
                <a:latin typeface="华文楷体"/>
                <a:cs typeface="华文楷体"/>
              </a:rPr>
              <a:t>处</a:t>
            </a:r>
            <a:r>
              <a:rPr sz="2100" b="1" dirty="0">
                <a:solidFill>
                  <a:prstClr val="black"/>
                </a:solidFill>
                <a:latin typeface="华文楷体"/>
                <a:cs typeface="华文楷体"/>
              </a:rPr>
              <a:t>理的</a:t>
            </a:r>
            <a:r>
              <a:rPr sz="2100" b="1" spc="-15" dirty="0">
                <a:solidFill>
                  <a:prstClr val="black"/>
                </a:solidFill>
                <a:latin typeface="华文楷体"/>
                <a:cs typeface="华文楷体"/>
              </a:rPr>
              <a:t>费</a:t>
            </a:r>
            <a:r>
              <a:rPr sz="2100" b="1" dirty="0">
                <a:solidFill>
                  <a:prstClr val="black"/>
                </a:solidFill>
                <a:latin typeface="华文楷体"/>
                <a:cs typeface="华文楷体"/>
              </a:rPr>
              <a:t>用相</a:t>
            </a:r>
            <a:r>
              <a:rPr sz="2100" b="1" spc="-15" dirty="0">
                <a:solidFill>
                  <a:prstClr val="black"/>
                </a:solidFill>
                <a:latin typeface="华文楷体"/>
                <a:cs typeface="华文楷体"/>
              </a:rPr>
              <a:t>对</a:t>
            </a:r>
            <a:r>
              <a:rPr sz="2100" b="1" dirty="0">
                <a:solidFill>
                  <a:prstClr val="black"/>
                </a:solidFill>
                <a:latin typeface="华文楷体"/>
                <a:cs typeface="华文楷体"/>
              </a:rPr>
              <a:t>比较</a:t>
            </a:r>
            <a:r>
              <a:rPr sz="2100" b="1" spc="-15" dirty="0">
                <a:solidFill>
                  <a:prstClr val="black"/>
                </a:solidFill>
                <a:latin typeface="华文楷体"/>
                <a:cs typeface="华文楷体"/>
              </a:rPr>
              <a:t>高</a:t>
            </a:r>
            <a:r>
              <a:rPr sz="2100" b="1" dirty="0">
                <a:solidFill>
                  <a:prstClr val="black"/>
                </a:solidFill>
                <a:latin typeface="华文楷体"/>
                <a:cs typeface="华文楷体"/>
              </a:rPr>
              <a:t>。</a:t>
            </a:r>
            <a:endParaRPr sz="2100" dirty="0">
              <a:solidFill>
                <a:prstClr val="black"/>
              </a:solidFill>
              <a:latin typeface="华文楷体"/>
              <a:cs typeface="华文楷体"/>
            </a:endParaRPr>
          </a:p>
        </p:txBody>
      </p:sp>
    </p:spTree>
    <p:extLst>
      <p:ext uri="{BB962C8B-B14F-4D97-AF65-F5344CB8AC3E}">
        <p14:creationId xmlns:p14="http://schemas.microsoft.com/office/powerpoint/2010/main" val="30165108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4955" y="360807"/>
            <a:ext cx="5025390" cy="378950"/>
          </a:xfrm>
          <a:prstGeom prst="rect">
            <a:avLst/>
          </a:prstGeom>
        </p:spPr>
        <p:txBody>
          <a:bodyPr vert="horz" wrap="square" lIns="0" tIns="9525" rIns="0" bIns="0" rtlCol="0">
            <a:spAutoFit/>
          </a:bodyPr>
          <a:lstStyle/>
          <a:p>
            <a:pPr marL="9525">
              <a:spcBef>
                <a:spcPts val="75"/>
              </a:spcBef>
            </a:pPr>
            <a:r>
              <a:rPr sz="1350" b="0" dirty="0">
                <a:solidFill>
                  <a:srgbClr val="477AB1"/>
                </a:solidFill>
                <a:latin typeface="Wingdings 2"/>
                <a:cs typeface="Wingdings 2"/>
              </a:rPr>
              <a:t></a:t>
            </a:r>
            <a:r>
              <a:rPr sz="1350" b="0" spc="-38" dirty="0">
                <a:solidFill>
                  <a:srgbClr val="477AB1"/>
                </a:solidFill>
                <a:latin typeface="Times New Roman"/>
                <a:cs typeface="Times New Roman"/>
              </a:rPr>
              <a:t> </a:t>
            </a:r>
            <a:r>
              <a:rPr lang="zh-CN" altLang="en-US" kern="1200" dirty="0">
                <a:solidFill>
                  <a:srgbClr val="01559F"/>
                </a:solidFill>
                <a:latin typeface="微软雅黑" panose="020B0503020204020204" pitchFamily="34" charset="-122"/>
                <a:ea typeface="微软雅黑" panose="020B0503020204020204" pitchFamily="34" charset="-122"/>
                <a:cs typeface="+mn-cs"/>
              </a:rPr>
              <a:t>三、</a:t>
            </a:r>
            <a:r>
              <a:rPr kern="1200" dirty="0" err="1">
                <a:solidFill>
                  <a:srgbClr val="01559F"/>
                </a:solidFill>
                <a:latin typeface="微软雅黑" panose="020B0503020204020204" pitchFamily="34" charset="-122"/>
                <a:ea typeface="微软雅黑" panose="020B0503020204020204" pitchFamily="34" charset="-122"/>
                <a:cs typeface="+mn-cs"/>
              </a:rPr>
              <a:t>企业回收物流的应用价值分析</a:t>
            </a:r>
            <a:endParaRPr kern="1200" dirty="0">
              <a:solidFill>
                <a:srgbClr val="01559F"/>
              </a:solidFill>
              <a:latin typeface="微软雅黑" panose="020B0503020204020204" pitchFamily="34" charset="-122"/>
              <a:ea typeface="微软雅黑" panose="020B0503020204020204" pitchFamily="34" charset="-122"/>
              <a:cs typeface="+mn-cs"/>
            </a:endParaRPr>
          </a:p>
        </p:txBody>
      </p:sp>
      <p:sp>
        <p:nvSpPr>
          <p:cNvPr id="4" name="object 4"/>
          <p:cNvSpPr txBox="1"/>
          <p:nvPr/>
        </p:nvSpPr>
        <p:spPr>
          <a:xfrm>
            <a:off x="7451979" y="4829486"/>
            <a:ext cx="147161" cy="142347"/>
          </a:xfrm>
          <a:prstGeom prst="rect">
            <a:avLst/>
          </a:prstGeom>
        </p:spPr>
        <p:txBody>
          <a:bodyPr vert="horz" wrap="square" lIns="0" tIns="3810" rIns="0" bIns="0" rtlCol="0">
            <a:spAutoFit/>
          </a:bodyPr>
          <a:lstStyle/>
          <a:p>
            <a:pPr marL="9525" defTabSz="685800">
              <a:spcBef>
                <a:spcPts val="30"/>
              </a:spcBef>
            </a:pPr>
            <a:r>
              <a:rPr sz="900" dirty="0">
                <a:solidFill>
                  <a:srgbClr val="8A8A8A"/>
                </a:solidFill>
                <a:latin typeface="Cambria"/>
                <a:cs typeface="Cambria"/>
              </a:rPr>
              <a:t>18</a:t>
            </a:r>
            <a:endParaRPr sz="900">
              <a:solidFill>
                <a:prstClr val="black"/>
              </a:solidFill>
              <a:latin typeface="Cambria"/>
              <a:cs typeface="Cambria"/>
            </a:endParaRPr>
          </a:p>
        </p:txBody>
      </p:sp>
      <p:sp>
        <p:nvSpPr>
          <p:cNvPr id="3" name="object 3"/>
          <p:cNvSpPr txBox="1"/>
          <p:nvPr/>
        </p:nvSpPr>
        <p:spPr>
          <a:xfrm>
            <a:off x="1544955" y="777774"/>
            <a:ext cx="6411421" cy="3532024"/>
          </a:xfrm>
          <a:prstGeom prst="rect">
            <a:avLst/>
          </a:prstGeom>
        </p:spPr>
        <p:txBody>
          <a:bodyPr vert="horz" wrap="square" lIns="0" tIns="41433" rIns="0" bIns="0" rtlCol="0">
            <a:spAutoFit/>
          </a:bodyPr>
          <a:lstStyle/>
          <a:p>
            <a:pPr marL="9525" defTabSz="685800">
              <a:spcBef>
                <a:spcPts val="326"/>
              </a:spcBef>
            </a:pPr>
            <a:r>
              <a:rPr sz="2100" b="1" spc="11" dirty="0">
                <a:solidFill>
                  <a:srgbClr val="0000FF"/>
                </a:solidFill>
                <a:latin typeface="华文楷体"/>
                <a:cs typeface="华文楷体"/>
              </a:rPr>
              <a:t> </a:t>
            </a:r>
            <a:r>
              <a:rPr lang="en-US" altLang="zh-CN" sz="2100" b="1" spc="11" dirty="0">
                <a:solidFill>
                  <a:srgbClr val="0000FF"/>
                </a:solidFill>
                <a:latin typeface="华文楷体"/>
                <a:cs typeface="华文楷体"/>
              </a:rPr>
              <a:t>1.</a:t>
            </a:r>
            <a:r>
              <a:rPr sz="2100" b="1" spc="11" dirty="0">
                <a:solidFill>
                  <a:srgbClr val="0000FF"/>
                </a:solidFill>
                <a:latin typeface="华文楷体"/>
                <a:cs typeface="华文楷体"/>
              </a:rPr>
              <a:t>降低</a:t>
            </a:r>
            <a:r>
              <a:rPr sz="2100" b="1" dirty="0">
                <a:solidFill>
                  <a:srgbClr val="0000FF"/>
                </a:solidFill>
                <a:latin typeface="华文楷体"/>
                <a:cs typeface="华文楷体"/>
              </a:rPr>
              <a:t>原料</a:t>
            </a:r>
            <a:r>
              <a:rPr sz="2100" b="1" spc="-15" dirty="0">
                <a:solidFill>
                  <a:srgbClr val="0000FF"/>
                </a:solidFill>
                <a:latin typeface="华文楷体"/>
                <a:cs typeface="华文楷体"/>
              </a:rPr>
              <a:t>成</a:t>
            </a:r>
            <a:r>
              <a:rPr sz="2100" b="1" dirty="0">
                <a:solidFill>
                  <a:srgbClr val="0000FF"/>
                </a:solidFill>
                <a:latin typeface="华文楷体"/>
                <a:cs typeface="华文楷体"/>
              </a:rPr>
              <a:t>本，</a:t>
            </a:r>
            <a:r>
              <a:rPr sz="2100" b="1" spc="-15" dirty="0">
                <a:solidFill>
                  <a:srgbClr val="0000FF"/>
                </a:solidFill>
                <a:latin typeface="华文楷体"/>
                <a:cs typeface="华文楷体"/>
              </a:rPr>
              <a:t>提</a:t>
            </a:r>
            <a:r>
              <a:rPr sz="2100" b="1" dirty="0">
                <a:solidFill>
                  <a:srgbClr val="0000FF"/>
                </a:solidFill>
                <a:latin typeface="华文楷体"/>
                <a:cs typeface="华文楷体"/>
              </a:rPr>
              <a:t>升产</a:t>
            </a:r>
            <a:r>
              <a:rPr sz="2100" b="1" spc="-15" dirty="0">
                <a:solidFill>
                  <a:srgbClr val="0000FF"/>
                </a:solidFill>
                <a:latin typeface="华文楷体"/>
                <a:cs typeface="华文楷体"/>
              </a:rPr>
              <a:t>品</a:t>
            </a:r>
            <a:r>
              <a:rPr sz="2100" b="1" dirty="0">
                <a:solidFill>
                  <a:srgbClr val="0000FF"/>
                </a:solidFill>
                <a:latin typeface="华文楷体"/>
                <a:cs typeface="华文楷体"/>
              </a:rPr>
              <a:t>竞争力</a:t>
            </a:r>
            <a:endParaRPr sz="2100" dirty="0">
              <a:solidFill>
                <a:prstClr val="black"/>
              </a:solidFill>
              <a:latin typeface="华文楷体"/>
              <a:cs typeface="华文楷体"/>
            </a:endParaRPr>
          </a:p>
          <a:p>
            <a:pPr marL="9525" marR="145256" indent="466249" algn="just" defTabSz="685800">
              <a:lnSpc>
                <a:spcPts val="2265"/>
              </a:lnSpc>
              <a:spcBef>
                <a:spcPts val="540"/>
              </a:spcBef>
            </a:pPr>
            <a:r>
              <a:rPr sz="2100" b="1" spc="19" dirty="0">
                <a:solidFill>
                  <a:prstClr val="black"/>
                </a:solidFill>
                <a:latin typeface="华文楷体"/>
                <a:cs typeface="华文楷体"/>
              </a:rPr>
              <a:t>产</a:t>
            </a:r>
            <a:r>
              <a:rPr sz="2100" b="1" spc="11" dirty="0">
                <a:solidFill>
                  <a:prstClr val="black"/>
                </a:solidFill>
                <a:latin typeface="华文楷体"/>
                <a:cs typeface="华文楷体"/>
              </a:rPr>
              <a:t>品</a:t>
            </a:r>
            <a:r>
              <a:rPr sz="2100" b="1" dirty="0">
                <a:solidFill>
                  <a:prstClr val="black"/>
                </a:solidFill>
                <a:latin typeface="华文楷体"/>
                <a:cs typeface="华文楷体"/>
              </a:rPr>
              <a:t>和零部</a:t>
            </a:r>
            <a:r>
              <a:rPr sz="2100" b="1" spc="-15" dirty="0">
                <a:solidFill>
                  <a:prstClr val="black"/>
                </a:solidFill>
                <a:latin typeface="华文楷体"/>
                <a:cs typeface="华文楷体"/>
              </a:rPr>
              <a:t>件</a:t>
            </a:r>
            <a:r>
              <a:rPr sz="2100" b="1" dirty="0">
                <a:solidFill>
                  <a:prstClr val="black"/>
                </a:solidFill>
                <a:latin typeface="华文楷体"/>
                <a:cs typeface="华文楷体"/>
              </a:rPr>
              <a:t>具有</a:t>
            </a:r>
            <a:r>
              <a:rPr sz="2100" b="1" spc="-15" dirty="0">
                <a:solidFill>
                  <a:prstClr val="black"/>
                </a:solidFill>
                <a:latin typeface="华文楷体"/>
                <a:cs typeface="华文楷体"/>
              </a:rPr>
              <a:t>再</a:t>
            </a:r>
            <a:r>
              <a:rPr sz="2100" b="1" dirty="0">
                <a:solidFill>
                  <a:prstClr val="black"/>
                </a:solidFill>
                <a:latin typeface="华文楷体"/>
                <a:cs typeface="华文楷体"/>
              </a:rPr>
              <a:t>生资</a:t>
            </a:r>
            <a:r>
              <a:rPr sz="2100" b="1" spc="-15" dirty="0">
                <a:solidFill>
                  <a:prstClr val="black"/>
                </a:solidFill>
                <a:latin typeface="华文楷体"/>
                <a:cs typeface="华文楷体"/>
              </a:rPr>
              <a:t>源</a:t>
            </a:r>
            <a:r>
              <a:rPr sz="2100" b="1" dirty="0">
                <a:solidFill>
                  <a:prstClr val="black"/>
                </a:solidFill>
                <a:latin typeface="华文楷体"/>
                <a:cs typeface="华文楷体"/>
              </a:rPr>
              <a:t>回收</a:t>
            </a:r>
            <a:r>
              <a:rPr sz="2100" b="1" spc="-15" dirty="0">
                <a:solidFill>
                  <a:prstClr val="black"/>
                </a:solidFill>
                <a:latin typeface="华文楷体"/>
                <a:cs typeface="华文楷体"/>
              </a:rPr>
              <a:t>的</a:t>
            </a:r>
            <a:r>
              <a:rPr sz="2100" b="1" dirty="0">
                <a:solidFill>
                  <a:prstClr val="black"/>
                </a:solidFill>
                <a:latin typeface="华文楷体"/>
                <a:cs typeface="华文楷体"/>
              </a:rPr>
              <a:t>价值</a:t>
            </a:r>
            <a:r>
              <a:rPr sz="2100" b="1" spc="-15" dirty="0">
                <a:solidFill>
                  <a:prstClr val="black"/>
                </a:solidFill>
                <a:latin typeface="华文楷体"/>
                <a:cs typeface="华文楷体"/>
              </a:rPr>
              <a:t>，</a:t>
            </a:r>
            <a:r>
              <a:rPr sz="2100" b="1" dirty="0">
                <a:solidFill>
                  <a:prstClr val="black"/>
                </a:solidFill>
                <a:latin typeface="华文楷体"/>
                <a:cs typeface="华文楷体"/>
              </a:rPr>
              <a:t>经过 </a:t>
            </a:r>
            <a:r>
              <a:rPr sz="2100" b="1" spc="15" dirty="0">
                <a:solidFill>
                  <a:prstClr val="black"/>
                </a:solidFill>
                <a:latin typeface="华文楷体"/>
                <a:cs typeface="华文楷体"/>
              </a:rPr>
              <a:t>拆卸</a:t>
            </a:r>
            <a:r>
              <a:rPr sz="2100" b="1" dirty="0">
                <a:solidFill>
                  <a:prstClr val="black"/>
                </a:solidFill>
                <a:latin typeface="华文楷体"/>
                <a:cs typeface="华文楷体"/>
              </a:rPr>
              <a:t>、拼</a:t>
            </a:r>
            <a:r>
              <a:rPr sz="2100" b="1" spc="-15" dirty="0">
                <a:solidFill>
                  <a:prstClr val="black"/>
                </a:solidFill>
                <a:latin typeface="华文楷体"/>
                <a:cs typeface="华文楷体"/>
              </a:rPr>
              <a:t>修</a:t>
            </a:r>
            <a:r>
              <a:rPr sz="2100" b="1" dirty="0">
                <a:solidFill>
                  <a:prstClr val="black"/>
                </a:solidFill>
                <a:latin typeface="华文楷体"/>
                <a:cs typeface="华文楷体"/>
              </a:rPr>
              <a:t>、翻</a:t>
            </a:r>
            <a:r>
              <a:rPr sz="2100" b="1" spc="-15" dirty="0">
                <a:solidFill>
                  <a:prstClr val="black"/>
                </a:solidFill>
                <a:latin typeface="华文楷体"/>
                <a:cs typeface="华文楷体"/>
              </a:rPr>
              <a:t>新</a:t>
            </a:r>
            <a:r>
              <a:rPr sz="2100" b="1" dirty="0">
                <a:solidFill>
                  <a:prstClr val="black"/>
                </a:solidFill>
                <a:latin typeface="华文楷体"/>
                <a:cs typeface="华文楷体"/>
              </a:rPr>
              <a:t>、改</a:t>
            </a:r>
            <a:r>
              <a:rPr sz="2100" b="1" spc="-15" dirty="0">
                <a:solidFill>
                  <a:prstClr val="black"/>
                </a:solidFill>
                <a:latin typeface="华文楷体"/>
                <a:cs typeface="华文楷体"/>
              </a:rPr>
              <a:t>制</a:t>
            </a:r>
            <a:r>
              <a:rPr sz="2100" b="1" dirty="0">
                <a:solidFill>
                  <a:prstClr val="black"/>
                </a:solidFill>
                <a:latin typeface="华文楷体"/>
                <a:cs typeface="华文楷体"/>
              </a:rPr>
              <a:t>等回</a:t>
            </a:r>
            <a:r>
              <a:rPr sz="2100" b="1" spc="-15" dirty="0">
                <a:solidFill>
                  <a:prstClr val="black"/>
                </a:solidFill>
                <a:latin typeface="华文楷体"/>
                <a:cs typeface="华文楷体"/>
              </a:rPr>
              <a:t>收</a:t>
            </a:r>
            <a:r>
              <a:rPr sz="2100" b="1" dirty="0">
                <a:solidFill>
                  <a:prstClr val="black"/>
                </a:solidFill>
                <a:latin typeface="华文楷体"/>
                <a:cs typeface="华文楷体"/>
              </a:rPr>
              <a:t>物流</a:t>
            </a:r>
            <a:r>
              <a:rPr sz="2100" b="1" spc="-15" dirty="0">
                <a:solidFill>
                  <a:prstClr val="black"/>
                </a:solidFill>
                <a:latin typeface="华文楷体"/>
                <a:cs typeface="华文楷体"/>
              </a:rPr>
              <a:t>活</a:t>
            </a:r>
            <a:r>
              <a:rPr sz="2100" b="1" dirty="0">
                <a:solidFill>
                  <a:prstClr val="black"/>
                </a:solidFill>
                <a:latin typeface="华文楷体"/>
                <a:cs typeface="华文楷体"/>
              </a:rPr>
              <a:t>动，</a:t>
            </a:r>
            <a:r>
              <a:rPr sz="2100" b="1" spc="-15" dirty="0">
                <a:solidFill>
                  <a:prstClr val="black"/>
                </a:solidFill>
                <a:latin typeface="华文楷体"/>
                <a:cs typeface="华文楷体"/>
              </a:rPr>
              <a:t>可</a:t>
            </a:r>
            <a:r>
              <a:rPr sz="2100" b="1" dirty="0">
                <a:solidFill>
                  <a:prstClr val="black"/>
                </a:solidFill>
                <a:latin typeface="华文楷体"/>
                <a:cs typeface="华文楷体"/>
              </a:rPr>
              <a:t>以重 </a:t>
            </a:r>
            <a:r>
              <a:rPr sz="2100" b="1" spc="15" dirty="0">
                <a:solidFill>
                  <a:prstClr val="black"/>
                </a:solidFill>
                <a:latin typeface="华文楷体"/>
                <a:cs typeface="华文楷体"/>
              </a:rPr>
              <a:t>新获</a:t>
            </a:r>
            <a:r>
              <a:rPr sz="2100" b="1" dirty="0">
                <a:solidFill>
                  <a:prstClr val="black"/>
                </a:solidFill>
                <a:latin typeface="华文楷体"/>
                <a:cs typeface="华文楷体"/>
              </a:rPr>
              <a:t>得价</a:t>
            </a:r>
            <a:r>
              <a:rPr sz="2100" b="1" spc="-15" dirty="0">
                <a:solidFill>
                  <a:prstClr val="black"/>
                </a:solidFill>
                <a:latin typeface="华文楷体"/>
                <a:cs typeface="华文楷体"/>
              </a:rPr>
              <a:t>值</a:t>
            </a:r>
            <a:r>
              <a:rPr sz="2100" b="1" dirty="0">
                <a:solidFill>
                  <a:prstClr val="black"/>
                </a:solidFill>
                <a:latin typeface="华文楷体"/>
                <a:cs typeface="华文楷体"/>
              </a:rPr>
              <a:t>，直</a:t>
            </a:r>
            <a:r>
              <a:rPr sz="2100" b="1" spc="-15" dirty="0">
                <a:solidFill>
                  <a:prstClr val="black"/>
                </a:solidFill>
                <a:latin typeface="华文楷体"/>
                <a:cs typeface="华文楷体"/>
              </a:rPr>
              <a:t>接</a:t>
            </a:r>
            <a:r>
              <a:rPr sz="2100" b="1" dirty="0">
                <a:solidFill>
                  <a:prstClr val="black"/>
                </a:solidFill>
                <a:latin typeface="华文楷体"/>
                <a:cs typeface="华文楷体"/>
              </a:rPr>
              <a:t>进入</a:t>
            </a:r>
            <a:r>
              <a:rPr sz="2100" b="1" spc="-15" dirty="0">
                <a:solidFill>
                  <a:prstClr val="black"/>
                </a:solidFill>
                <a:latin typeface="华文楷体"/>
                <a:cs typeface="华文楷体"/>
              </a:rPr>
              <a:t>产</a:t>
            </a:r>
            <a:r>
              <a:rPr sz="2100" b="1" dirty="0">
                <a:solidFill>
                  <a:prstClr val="black"/>
                </a:solidFill>
                <a:latin typeface="华文楷体"/>
                <a:cs typeface="华文楷体"/>
              </a:rPr>
              <a:t>品生</a:t>
            </a:r>
            <a:r>
              <a:rPr sz="2100" b="1" spc="-15" dirty="0">
                <a:solidFill>
                  <a:prstClr val="black"/>
                </a:solidFill>
                <a:latin typeface="华文楷体"/>
                <a:cs typeface="华文楷体"/>
              </a:rPr>
              <a:t>产</a:t>
            </a:r>
            <a:r>
              <a:rPr sz="2100" b="1" dirty="0">
                <a:solidFill>
                  <a:prstClr val="black"/>
                </a:solidFill>
                <a:latin typeface="华文楷体"/>
                <a:cs typeface="华文楷体"/>
              </a:rPr>
              <a:t>过程</a:t>
            </a:r>
            <a:r>
              <a:rPr sz="2100" b="1" spc="-15" dirty="0">
                <a:solidFill>
                  <a:prstClr val="black"/>
                </a:solidFill>
                <a:latin typeface="华文楷体"/>
                <a:cs typeface="华文楷体"/>
              </a:rPr>
              <a:t>或</a:t>
            </a:r>
            <a:r>
              <a:rPr sz="2100" b="1" dirty="0">
                <a:solidFill>
                  <a:prstClr val="black"/>
                </a:solidFill>
                <a:latin typeface="华文楷体"/>
                <a:cs typeface="华文楷体"/>
              </a:rPr>
              <a:t>销售</a:t>
            </a:r>
            <a:r>
              <a:rPr sz="2100" b="1" spc="-15" dirty="0">
                <a:solidFill>
                  <a:prstClr val="black"/>
                </a:solidFill>
                <a:latin typeface="华文楷体"/>
                <a:cs typeface="华文楷体"/>
              </a:rPr>
              <a:t>市</a:t>
            </a:r>
            <a:r>
              <a:rPr sz="2100" b="1" dirty="0">
                <a:solidFill>
                  <a:prstClr val="black"/>
                </a:solidFill>
                <a:latin typeface="华文楷体"/>
                <a:cs typeface="华文楷体"/>
              </a:rPr>
              <a:t>场。 </a:t>
            </a:r>
            <a:r>
              <a:rPr sz="2100" b="1" spc="15" dirty="0">
                <a:solidFill>
                  <a:prstClr val="black"/>
                </a:solidFill>
                <a:latin typeface="华文楷体"/>
                <a:cs typeface="华文楷体"/>
              </a:rPr>
              <a:t>这为</a:t>
            </a:r>
            <a:r>
              <a:rPr sz="2100" b="1" dirty="0">
                <a:solidFill>
                  <a:prstClr val="black"/>
                </a:solidFill>
                <a:latin typeface="华文楷体"/>
                <a:cs typeface="华文楷体"/>
              </a:rPr>
              <a:t>企业</a:t>
            </a:r>
            <a:r>
              <a:rPr sz="2100" b="1" spc="-15" dirty="0">
                <a:solidFill>
                  <a:prstClr val="black"/>
                </a:solidFill>
                <a:latin typeface="华文楷体"/>
                <a:cs typeface="华文楷体"/>
              </a:rPr>
              <a:t>节</a:t>
            </a:r>
            <a:r>
              <a:rPr sz="2100" b="1" dirty="0">
                <a:solidFill>
                  <a:prstClr val="black"/>
                </a:solidFill>
                <a:latin typeface="华文楷体"/>
                <a:cs typeface="华文楷体"/>
              </a:rPr>
              <a:t>省大</a:t>
            </a:r>
            <a:r>
              <a:rPr sz="2100" b="1" spc="-15" dirty="0">
                <a:solidFill>
                  <a:prstClr val="black"/>
                </a:solidFill>
                <a:latin typeface="华文楷体"/>
                <a:cs typeface="华文楷体"/>
              </a:rPr>
              <a:t>量</a:t>
            </a:r>
            <a:r>
              <a:rPr sz="2100" b="1" dirty="0">
                <a:solidFill>
                  <a:prstClr val="black"/>
                </a:solidFill>
                <a:latin typeface="华文楷体"/>
                <a:cs typeface="华文楷体"/>
              </a:rPr>
              <a:t>的原</a:t>
            </a:r>
            <a:r>
              <a:rPr sz="2100" b="1" spc="-15" dirty="0">
                <a:solidFill>
                  <a:prstClr val="black"/>
                </a:solidFill>
                <a:latin typeface="华文楷体"/>
                <a:cs typeface="华文楷体"/>
              </a:rPr>
              <a:t>材</a:t>
            </a:r>
            <a:r>
              <a:rPr sz="2100" b="1" dirty="0">
                <a:solidFill>
                  <a:prstClr val="black"/>
                </a:solidFill>
                <a:latin typeface="华文楷体"/>
                <a:cs typeface="华文楷体"/>
              </a:rPr>
              <a:t>料采</a:t>
            </a:r>
            <a:r>
              <a:rPr sz="2100" b="1" spc="-15" dirty="0">
                <a:solidFill>
                  <a:prstClr val="black"/>
                </a:solidFill>
                <a:latin typeface="华文楷体"/>
                <a:cs typeface="华文楷体"/>
              </a:rPr>
              <a:t>购</a:t>
            </a:r>
            <a:r>
              <a:rPr sz="2100" b="1" dirty="0">
                <a:solidFill>
                  <a:prstClr val="black"/>
                </a:solidFill>
                <a:latin typeface="华文楷体"/>
                <a:cs typeface="华文楷体"/>
              </a:rPr>
              <a:t>的成</a:t>
            </a:r>
            <a:r>
              <a:rPr sz="2100" b="1" spc="-15" dirty="0">
                <a:solidFill>
                  <a:prstClr val="black"/>
                </a:solidFill>
                <a:latin typeface="华文楷体"/>
                <a:cs typeface="华文楷体"/>
              </a:rPr>
              <a:t>本</a:t>
            </a:r>
            <a:r>
              <a:rPr sz="2100" b="1" dirty="0">
                <a:solidFill>
                  <a:prstClr val="black"/>
                </a:solidFill>
                <a:latin typeface="华文楷体"/>
                <a:cs typeface="华文楷体"/>
              </a:rPr>
              <a:t>，有</a:t>
            </a:r>
            <a:r>
              <a:rPr sz="2100" b="1" spc="-15" dirty="0">
                <a:solidFill>
                  <a:prstClr val="black"/>
                </a:solidFill>
                <a:latin typeface="华文楷体"/>
                <a:cs typeface="华文楷体"/>
              </a:rPr>
              <a:t>利</a:t>
            </a:r>
            <a:r>
              <a:rPr sz="2100" b="1" dirty="0">
                <a:solidFill>
                  <a:prstClr val="black"/>
                </a:solidFill>
                <a:latin typeface="华文楷体"/>
                <a:cs typeface="华文楷体"/>
              </a:rPr>
              <a:t>于企 </a:t>
            </a:r>
            <a:r>
              <a:rPr sz="2100" b="1" spc="15" dirty="0">
                <a:solidFill>
                  <a:prstClr val="black"/>
                </a:solidFill>
                <a:latin typeface="华文楷体"/>
                <a:cs typeface="华文楷体"/>
              </a:rPr>
              <a:t>业产</a:t>
            </a:r>
            <a:r>
              <a:rPr sz="2100" b="1" dirty="0">
                <a:solidFill>
                  <a:prstClr val="black"/>
                </a:solidFill>
                <a:latin typeface="华文楷体"/>
                <a:cs typeface="华文楷体"/>
              </a:rPr>
              <a:t>品竞</a:t>
            </a:r>
            <a:r>
              <a:rPr sz="2100" b="1" spc="-15" dirty="0">
                <a:solidFill>
                  <a:prstClr val="black"/>
                </a:solidFill>
                <a:latin typeface="华文楷体"/>
                <a:cs typeface="华文楷体"/>
              </a:rPr>
              <a:t>争</a:t>
            </a:r>
            <a:r>
              <a:rPr sz="2100" b="1" dirty="0">
                <a:solidFill>
                  <a:prstClr val="black"/>
                </a:solidFill>
                <a:latin typeface="华文楷体"/>
                <a:cs typeface="华文楷体"/>
              </a:rPr>
              <a:t>力的</a:t>
            </a:r>
            <a:r>
              <a:rPr sz="2100" b="1" spc="-15" dirty="0">
                <a:solidFill>
                  <a:prstClr val="black"/>
                </a:solidFill>
                <a:latin typeface="华文楷体"/>
                <a:cs typeface="华文楷体"/>
              </a:rPr>
              <a:t>提</a:t>
            </a:r>
            <a:r>
              <a:rPr sz="2100" b="1" dirty="0">
                <a:solidFill>
                  <a:prstClr val="black"/>
                </a:solidFill>
                <a:latin typeface="华文楷体"/>
                <a:cs typeface="华文楷体"/>
              </a:rPr>
              <a:t>升，</a:t>
            </a:r>
            <a:r>
              <a:rPr sz="2100" b="1" spc="-15" dirty="0">
                <a:solidFill>
                  <a:prstClr val="black"/>
                </a:solidFill>
                <a:latin typeface="华文楷体"/>
                <a:cs typeface="华文楷体"/>
              </a:rPr>
              <a:t>可</a:t>
            </a:r>
            <a:r>
              <a:rPr sz="2100" b="1" dirty="0">
                <a:solidFill>
                  <a:prstClr val="black"/>
                </a:solidFill>
                <a:latin typeface="华文楷体"/>
                <a:cs typeface="华文楷体"/>
              </a:rPr>
              <a:t>以取</a:t>
            </a:r>
            <a:r>
              <a:rPr sz="2100" b="1" spc="-15" dirty="0">
                <a:solidFill>
                  <a:prstClr val="black"/>
                </a:solidFill>
                <a:latin typeface="华文楷体"/>
                <a:cs typeface="华文楷体"/>
              </a:rPr>
              <a:t>得</a:t>
            </a:r>
            <a:r>
              <a:rPr sz="2100" b="1" dirty="0">
                <a:solidFill>
                  <a:prstClr val="black"/>
                </a:solidFill>
                <a:latin typeface="华文楷体"/>
                <a:cs typeface="华文楷体"/>
              </a:rPr>
              <a:t>较好</a:t>
            </a:r>
            <a:r>
              <a:rPr sz="2100" b="1" spc="-15" dirty="0">
                <a:solidFill>
                  <a:prstClr val="black"/>
                </a:solidFill>
                <a:latin typeface="华文楷体"/>
                <a:cs typeface="华文楷体"/>
              </a:rPr>
              <a:t>的</a:t>
            </a:r>
            <a:r>
              <a:rPr sz="2100" b="1" dirty="0">
                <a:solidFill>
                  <a:prstClr val="black"/>
                </a:solidFill>
                <a:latin typeface="华文楷体"/>
                <a:cs typeface="华文楷体"/>
              </a:rPr>
              <a:t>经济</a:t>
            </a:r>
            <a:r>
              <a:rPr sz="2100" b="1" spc="-15" dirty="0">
                <a:solidFill>
                  <a:prstClr val="black"/>
                </a:solidFill>
                <a:latin typeface="华文楷体"/>
                <a:cs typeface="华文楷体"/>
              </a:rPr>
              <a:t>效</a:t>
            </a:r>
            <a:r>
              <a:rPr sz="2100" b="1" dirty="0">
                <a:solidFill>
                  <a:prstClr val="black"/>
                </a:solidFill>
                <a:latin typeface="华文楷体"/>
                <a:cs typeface="华文楷体"/>
              </a:rPr>
              <a:t>益。</a:t>
            </a:r>
            <a:endParaRPr sz="2100" dirty="0">
              <a:solidFill>
                <a:prstClr val="black"/>
              </a:solidFill>
              <a:latin typeface="华文楷体"/>
              <a:cs typeface="华文楷体"/>
            </a:endParaRPr>
          </a:p>
          <a:p>
            <a:pPr marL="267653" marR="204788" indent="-258604" defTabSz="685800">
              <a:lnSpc>
                <a:spcPts val="2265"/>
              </a:lnSpc>
              <a:spcBef>
                <a:spcPts val="506"/>
              </a:spcBef>
            </a:pPr>
            <a:r>
              <a:rPr lang="en-US" sz="1050" spc="-8" dirty="0">
                <a:solidFill>
                  <a:srgbClr val="477AB1"/>
                </a:solidFill>
                <a:latin typeface="Wingdings 2"/>
                <a:cs typeface="华文楷体"/>
              </a:rPr>
              <a:t>  </a:t>
            </a:r>
            <a:r>
              <a:rPr lang="en-US" sz="2100" b="1" dirty="0">
                <a:solidFill>
                  <a:srgbClr val="0000FF"/>
                </a:solidFill>
                <a:latin typeface="华文楷体"/>
                <a:cs typeface="华文楷体"/>
              </a:rPr>
              <a:t>2.</a:t>
            </a:r>
            <a:r>
              <a:rPr sz="2100" b="1" spc="11" dirty="0">
                <a:solidFill>
                  <a:srgbClr val="0000FF"/>
                </a:solidFill>
                <a:latin typeface="华文楷体"/>
                <a:cs typeface="华文楷体"/>
              </a:rPr>
              <a:t>有利</a:t>
            </a:r>
            <a:r>
              <a:rPr sz="2100" b="1" dirty="0">
                <a:solidFill>
                  <a:srgbClr val="0000FF"/>
                </a:solidFill>
                <a:latin typeface="华文楷体"/>
                <a:cs typeface="华文楷体"/>
              </a:rPr>
              <a:t>于企</a:t>
            </a:r>
            <a:r>
              <a:rPr sz="2100" b="1" spc="-15" dirty="0">
                <a:solidFill>
                  <a:srgbClr val="0000FF"/>
                </a:solidFill>
                <a:latin typeface="华文楷体"/>
                <a:cs typeface="华文楷体"/>
              </a:rPr>
              <a:t>业</a:t>
            </a:r>
            <a:r>
              <a:rPr sz="2100" b="1" dirty="0">
                <a:solidFill>
                  <a:srgbClr val="0000FF"/>
                </a:solidFill>
                <a:latin typeface="华文楷体"/>
                <a:cs typeface="华文楷体"/>
              </a:rPr>
              <a:t>改善</a:t>
            </a:r>
            <a:r>
              <a:rPr sz="2100" b="1" spc="-15" dirty="0">
                <a:solidFill>
                  <a:srgbClr val="0000FF"/>
                </a:solidFill>
                <a:latin typeface="华文楷体"/>
                <a:cs typeface="华文楷体"/>
              </a:rPr>
              <a:t>品</a:t>
            </a:r>
            <a:r>
              <a:rPr sz="2100" b="1" dirty="0">
                <a:solidFill>
                  <a:srgbClr val="0000FF"/>
                </a:solidFill>
                <a:latin typeface="华文楷体"/>
                <a:cs typeface="华文楷体"/>
              </a:rPr>
              <a:t>质管</a:t>
            </a:r>
            <a:r>
              <a:rPr sz="2100" b="1" spc="-15" dirty="0">
                <a:solidFill>
                  <a:srgbClr val="0000FF"/>
                </a:solidFill>
                <a:latin typeface="华文楷体"/>
                <a:cs typeface="华文楷体"/>
              </a:rPr>
              <a:t>理</a:t>
            </a:r>
            <a:r>
              <a:rPr sz="2100" b="1" dirty="0">
                <a:solidFill>
                  <a:srgbClr val="0000FF"/>
                </a:solidFill>
                <a:latin typeface="华文楷体"/>
                <a:cs typeface="华文楷体"/>
              </a:rPr>
              <a:t>，根</a:t>
            </a:r>
            <a:r>
              <a:rPr sz="2100" b="1" spc="-15" dirty="0">
                <a:solidFill>
                  <a:srgbClr val="0000FF"/>
                </a:solidFill>
                <a:latin typeface="华文楷体"/>
                <a:cs typeface="华文楷体"/>
              </a:rPr>
              <a:t>除</a:t>
            </a:r>
            <a:r>
              <a:rPr sz="2100" b="1" dirty="0">
                <a:solidFill>
                  <a:srgbClr val="0000FF"/>
                </a:solidFill>
                <a:latin typeface="华文楷体"/>
                <a:cs typeface="华文楷体"/>
              </a:rPr>
              <a:t>产品</a:t>
            </a:r>
            <a:r>
              <a:rPr sz="2100" b="1" spc="-15" dirty="0">
                <a:solidFill>
                  <a:srgbClr val="0000FF"/>
                </a:solidFill>
                <a:latin typeface="华文楷体"/>
                <a:cs typeface="华文楷体"/>
              </a:rPr>
              <a:t>不</a:t>
            </a:r>
            <a:r>
              <a:rPr sz="2100" b="1" dirty="0">
                <a:solidFill>
                  <a:srgbClr val="0000FF"/>
                </a:solidFill>
                <a:latin typeface="华文楷体"/>
                <a:cs typeface="华文楷体"/>
              </a:rPr>
              <a:t>良 </a:t>
            </a:r>
            <a:r>
              <a:rPr sz="2100" b="1" spc="19" dirty="0">
                <a:solidFill>
                  <a:srgbClr val="0000FF"/>
                </a:solidFill>
                <a:latin typeface="华文楷体"/>
                <a:cs typeface="华文楷体"/>
              </a:rPr>
              <a:t>隐患</a:t>
            </a:r>
            <a:endParaRPr sz="2100" dirty="0">
              <a:solidFill>
                <a:prstClr val="black"/>
              </a:solidFill>
              <a:latin typeface="华文楷体"/>
              <a:cs typeface="华文楷体"/>
            </a:endParaRPr>
          </a:p>
          <a:p>
            <a:pPr marL="9525" marR="3810" indent="486728" defTabSz="685800">
              <a:lnSpc>
                <a:spcPct val="90100"/>
              </a:lnSpc>
              <a:spcBef>
                <a:spcPts val="472"/>
              </a:spcBef>
            </a:pPr>
            <a:r>
              <a:rPr sz="2175" b="1" spc="11" dirty="0">
                <a:solidFill>
                  <a:prstClr val="black"/>
                </a:solidFill>
                <a:latin typeface="华文楷体"/>
                <a:cs typeface="华文楷体"/>
              </a:rPr>
              <a:t>企业</a:t>
            </a:r>
            <a:r>
              <a:rPr sz="2175" b="1" dirty="0">
                <a:solidFill>
                  <a:prstClr val="black"/>
                </a:solidFill>
                <a:latin typeface="华文楷体"/>
                <a:cs typeface="华文楷体"/>
              </a:rPr>
              <a:t>退货中暴</a:t>
            </a:r>
            <a:r>
              <a:rPr sz="2175" b="1" spc="-19" dirty="0">
                <a:solidFill>
                  <a:prstClr val="black"/>
                </a:solidFill>
                <a:latin typeface="华文楷体"/>
                <a:cs typeface="华文楷体"/>
              </a:rPr>
              <a:t>露</a:t>
            </a:r>
            <a:r>
              <a:rPr sz="2175" b="1" dirty="0">
                <a:solidFill>
                  <a:prstClr val="black"/>
                </a:solidFill>
                <a:latin typeface="华文楷体"/>
                <a:cs typeface="华文楷体"/>
              </a:rPr>
              <a:t>出的品质问</a:t>
            </a:r>
            <a:r>
              <a:rPr sz="2175" b="1" spc="-19" dirty="0">
                <a:solidFill>
                  <a:prstClr val="black"/>
                </a:solidFill>
                <a:latin typeface="华文楷体"/>
                <a:cs typeface="华文楷体"/>
              </a:rPr>
              <a:t>题</a:t>
            </a:r>
            <a:r>
              <a:rPr sz="2175" b="1" dirty="0">
                <a:solidFill>
                  <a:prstClr val="black"/>
                </a:solidFill>
                <a:latin typeface="华文楷体"/>
                <a:cs typeface="华文楷体"/>
              </a:rPr>
              <a:t>，</a:t>
            </a:r>
            <a:r>
              <a:rPr sz="2175" b="1" spc="-4" dirty="0">
                <a:solidFill>
                  <a:prstClr val="black"/>
                </a:solidFill>
                <a:latin typeface="华文楷体"/>
                <a:cs typeface="华文楷体"/>
              </a:rPr>
              <a:t>将</a:t>
            </a:r>
            <a:r>
              <a:rPr sz="2175" b="1" dirty="0">
                <a:solidFill>
                  <a:prstClr val="black"/>
                </a:solidFill>
                <a:latin typeface="华文楷体"/>
                <a:cs typeface="华文楷体"/>
              </a:rPr>
              <a:t>不断通</a:t>
            </a:r>
            <a:r>
              <a:rPr sz="2175" b="1" spc="-19" dirty="0">
                <a:solidFill>
                  <a:prstClr val="black"/>
                </a:solidFill>
                <a:latin typeface="华文楷体"/>
                <a:cs typeface="华文楷体"/>
              </a:rPr>
              <a:t>过</a:t>
            </a:r>
            <a:r>
              <a:rPr sz="2175" b="1" dirty="0">
                <a:solidFill>
                  <a:prstClr val="black"/>
                </a:solidFill>
                <a:latin typeface="华文楷体"/>
                <a:cs typeface="华文楷体"/>
              </a:rPr>
              <a:t>逆 </a:t>
            </a:r>
            <a:r>
              <a:rPr sz="2175" b="1" spc="8" dirty="0">
                <a:solidFill>
                  <a:prstClr val="black"/>
                </a:solidFill>
                <a:latin typeface="华文楷体"/>
                <a:cs typeface="华文楷体"/>
              </a:rPr>
              <a:t>向物</a:t>
            </a:r>
            <a:r>
              <a:rPr sz="2175" b="1" dirty="0">
                <a:solidFill>
                  <a:prstClr val="black"/>
                </a:solidFill>
                <a:latin typeface="华文楷体"/>
                <a:cs typeface="华文楷体"/>
              </a:rPr>
              <a:t>流信息系统传递</a:t>
            </a:r>
            <a:r>
              <a:rPr sz="2175" b="1" spc="-19" dirty="0">
                <a:solidFill>
                  <a:prstClr val="black"/>
                </a:solidFill>
                <a:latin typeface="华文楷体"/>
                <a:cs typeface="华文楷体"/>
              </a:rPr>
              <a:t>到</a:t>
            </a:r>
            <a:r>
              <a:rPr sz="2175" b="1" dirty="0">
                <a:solidFill>
                  <a:prstClr val="black"/>
                </a:solidFill>
                <a:latin typeface="华文楷体"/>
                <a:cs typeface="华文楷体"/>
              </a:rPr>
              <a:t>管理层，提</a:t>
            </a:r>
            <a:r>
              <a:rPr sz="2175" b="1" spc="-19" dirty="0">
                <a:solidFill>
                  <a:prstClr val="black"/>
                </a:solidFill>
                <a:latin typeface="华文楷体"/>
                <a:cs typeface="华文楷体"/>
              </a:rPr>
              <a:t>高</a:t>
            </a:r>
            <a:r>
              <a:rPr sz="2175" b="1" dirty="0">
                <a:solidFill>
                  <a:prstClr val="black"/>
                </a:solidFill>
                <a:latin typeface="华文楷体"/>
                <a:cs typeface="华文楷体"/>
              </a:rPr>
              <a:t>透明度，使 </a:t>
            </a:r>
            <a:r>
              <a:rPr sz="2175" b="1" spc="8" dirty="0">
                <a:solidFill>
                  <a:prstClr val="black"/>
                </a:solidFill>
                <a:latin typeface="华文楷体"/>
                <a:cs typeface="华文楷体"/>
              </a:rPr>
              <a:t>管理</a:t>
            </a:r>
            <a:r>
              <a:rPr sz="2175" b="1" dirty="0">
                <a:solidFill>
                  <a:prstClr val="black"/>
                </a:solidFill>
                <a:latin typeface="华文楷体"/>
                <a:cs typeface="华文楷体"/>
              </a:rPr>
              <a:t>者能够在事前不</a:t>
            </a:r>
            <a:r>
              <a:rPr sz="2175" b="1" spc="-19" dirty="0">
                <a:solidFill>
                  <a:prstClr val="black"/>
                </a:solidFill>
                <a:latin typeface="华文楷体"/>
                <a:cs typeface="华文楷体"/>
              </a:rPr>
              <a:t>断</a:t>
            </a:r>
            <a:r>
              <a:rPr sz="2175" b="1" dirty="0">
                <a:solidFill>
                  <a:prstClr val="black"/>
                </a:solidFill>
                <a:latin typeface="华文楷体"/>
                <a:cs typeface="华文楷体"/>
              </a:rPr>
              <a:t>改进品质管</a:t>
            </a:r>
            <a:r>
              <a:rPr sz="2175" b="1" spc="-19" dirty="0">
                <a:solidFill>
                  <a:prstClr val="black"/>
                </a:solidFill>
                <a:latin typeface="华文楷体"/>
                <a:cs typeface="华文楷体"/>
              </a:rPr>
              <a:t>理</a:t>
            </a:r>
            <a:r>
              <a:rPr sz="2175" b="1" dirty="0">
                <a:solidFill>
                  <a:prstClr val="black"/>
                </a:solidFill>
                <a:latin typeface="华文楷体"/>
                <a:cs typeface="华文楷体"/>
              </a:rPr>
              <a:t>，根除产品 </a:t>
            </a:r>
            <a:r>
              <a:rPr sz="2175" b="1" spc="11" dirty="0">
                <a:solidFill>
                  <a:prstClr val="black"/>
                </a:solidFill>
                <a:latin typeface="华文楷体"/>
                <a:cs typeface="华文楷体"/>
              </a:rPr>
              <a:t>不良</a:t>
            </a:r>
            <a:r>
              <a:rPr sz="2175" b="1" dirty="0">
                <a:solidFill>
                  <a:prstClr val="black"/>
                </a:solidFill>
                <a:latin typeface="华文楷体"/>
                <a:cs typeface="华文楷体"/>
              </a:rPr>
              <a:t>隐患。</a:t>
            </a:r>
            <a:endParaRPr sz="2175" dirty="0">
              <a:solidFill>
                <a:prstClr val="black"/>
              </a:solidFill>
              <a:latin typeface="华文楷体"/>
              <a:cs typeface="华文楷体"/>
            </a:endParaRPr>
          </a:p>
        </p:txBody>
      </p:sp>
      <p:sp>
        <p:nvSpPr>
          <p:cNvPr id="5" name="矩形 4"/>
          <p:cNvSpPr/>
          <p:nvPr/>
        </p:nvSpPr>
        <p:spPr>
          <a:xfrm>
            <a:off x="6660232" y="562330"/>
            <a:ext cx="1946367" cy="215444"/>
          </a:xfrm>
          <a:prstGeom prst="rect">
            <a:avLst/>
          </a:prstGeom>
        </p:spPr>
        <p:txBody>
          <a:bodyPr wrap="none">
            <a:spAutoFit/>
          </a:bodyPr>
          <a:lstStyle/>
          <a:p>
            <a:r>
              <a:rPr lang="en-US" altLang="zh-CN" sz="800" dirty="0"/>
              <a:t>https://www.iqiyi.com/v_1eltvyj31j4.html</a:t>
            </a:r>
            <a:endParaRPr lang="zh-CN" altLang="en-US" sz="800" dirty="0"/>
          </a:p>
        </p:txBody>
      </p:sp>
    </p:spTree>
    <p:extLst>
      <p:ext uri="{BB962C8B-B14F-4D97-AF65-F5344CB8AC3E}">
        <p14:creationId xmlns:p14="http://schemas.microsoft.com/office/powerpoint/2010/main" val="26037330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44955" y="474192"/>
            <a:ext cx="6209824" cy="3843040"/>
          </a:xfrm>
          <a:prstGeom prst="rect">
            <a:avLst/>
          </a:prstGeom>
        </p:spPr>
        <p:txBody>
          <a:bodyPr vert="horz" wrap="square" lIns="0" tIns="61913" rIns="0" bIns="0" rtlCol="0">
            <a:spAutoFit/>
          </a:bodyPr>
          <a:lstStyle/>
          <a:p>
            <a:pPr marL="9525" defTabSz="685800">
              <a:spcBef>
                <a:spcPts val="488"/>
              </a:spcBef>
            </a:pPr>
            <a:r>
              <a:rPr sz="975" spc="-4" dirty="0">
                <a:solidFill>
                  <a:srgbClr val="477AB1"/>
                </a:solidFill>
                <a:latin typeface="Wingdings 2"/>
                <a:cs typeface="Wingdings 2"/>
              </a:rPr>
              <a:t></a:t>
            </a:r>
            <a:r>
              <a:rPr sz="975" spc="-4" dirty="0">
                <a:solidFill>
                  <a:srgbClr val="477AB1"/>
                </a:solidFill>
                <a:latin typeface="Times New Roman"/>
                <a:cs typeface="Times New Roman"/>
              </a:rPr>
              <a:t> </a:t>
            </a:r>
            <a:r>
              <a:rPr sz="975" spc="56" dirty="0">
                <a:solidFill>
                  <a:srgbClr val="477AB1"/>
                </a:solidFill>
                <a:latin typeface="Times New Roman"/>
                <a:cs typeface="Times New Roman"/>
              </a:rPr>
              <a:t> </a:t>
            </a:r>
            <a:r>
              <a:rPr lang="en-US" sz="1950" b="1" spc="-4" dirty="0">
                <a:solidFill>
                  <a:srgbClr val="0000FF"/>
                </a:solidFill>
                <a:latin typeface="华文楷体"/>
                <a:cs typeface="华文楷体"/>
              </a:rPr>
              <a:t>3.</a:t>
            </a:r>
            <a:r>
              <a:rPr sz="1950" b="1" dirty="0">
                <a:solidFill>
                  <a:srgbClr val="0000FF"/>
                </a:solidFill>
                <a:latin typeface="华文楷体"/>
                <a:cs typeface="华文楷体"/>
              </a:rPr>
              <a:t>提高客户</a:t>
            </a:r>
            <a:r>
              <a:rPr sz="1950" b="1" spc="-11" dirty="0">
                <a:solidFill>
                  <a:srgbClr val="0000FF"/>
                </a:solidFill>
                <a:latin typeface="华文楷体"/>
                <a:cs typeface="华文楷体"/>
              </a:rPr>
              <a:t>满</a:t>
            </a:r>
            <a:r>
              <a:rPr sz="1950" b="1" dirty="0">
                <a:solidFill>
                  <a:srgbClr val="0000FF"/>
                </a:solidFill>
                <a:latin typeface="华文楷体"/>
                <a:cs typeface="华文楷体"/>
              </a:rPr>
              <a:t>意</a:t>
            </a:r>
            <a:r>
              <a:rPr sz="1950" b="1" spc="-11" dirty="0">
                <a:solidFill>
                  <a:srgbClr val="0000FF"/>
                </a:solidFill>
                <a:latin typeface="华文楷体"/>
                <a:cs typeface="华文楷体"/>
              </a:rPr>
              <a:t>度，</a:t>
            </a:r>
            <a:r>
              <a:rPr sz="1950" b="1" dirty="0">
                <a:solidFill>
                  <a:srgbClr val="0000FF"/>
                </a:solidFill>
                <a:latin typeface="华文楷体"/>
                <a:cs typeface="华文楷体"/>
              </a:rPr>
              <a:t>企</a:t>
            </a:r>
            <a:r>
              <a:rPr sz="1950" b="1" spc="-11" dirty="0">
                <a:solidFill>
                  <a:srgbClr val="0000FF"/>
                </a:solidFill>
                <a:latin typeface="华文楷体"/>
                <a:cs typeface="华文楷体"/>
              </a:rPr>
              <a:t>业竞</a:t>
            </a:r>
            <a:r>
              <a:rPr sz="1950" b="1" dirty="0">
                <a:solidFill>
                  <a:srgbClr val="0000FF"/>
                </a:solidFill>
                <a:latin typeface="华文楷体"/>
                <a:cs typeface="华文楷体"/>
              </a:rPr>
              <a:t>争</a:t>
            </a:r>
            <a:r>
              <a:rPr sz="1950" b="1" spc="-11" dirty="0">
                <a:solidFill>
                  <a:srgbClr val="0000FF"/>
                </a:solidFill>
                <a:latin typeface="华文楷体"/>
                <a:cs typeface="华文楷体"/>
              </a:rPr>
              <a:t>力优势</a:t>
            </a:r>
            <a:endParaRPr sz="1950" dirty="0">
              <a:solidFill>
                <a:prstClr val="black"/>
              </a:solidFill>
              <a:latin typeface="华文楷体"/>
              <a:cs typeface="华文楷体"/>
            </a:endParaRPr>
          </a:p>
          <a:p>
            <a:pPr marL="9525" marR="3810" indent="438626" defTabSz="685800">
              <a:spcBef>
                <a:spcPts val="409"/>
              </a:spcBef>
            </a:pPr>
            <a:r>
              <a:rPr sz="1950" b="1" dirty="0">
                <a:solidFill>
                  <a:prstClr val="black"/>
                </a:solidFill>
                <a:latin typeface="华文楷体"/>
                <a:cs typeface="华文楷体"/>
              </a:rPr>
              <a:t>发展逆向</a:t>
            </a:r>
            <a:r>
              <a:rPr sz="1950" b="1" spc="-11" dirty="0">
                <a:solidFill>
                  <a:prstClr val="black"/>
                </a:solidFill>
                <a:latin typeface="华文楷体"/>
                <a:cs typeface="华文楷体"/>
              </a:rPr>
              <a:t>物</a:t>
            </a:r>
            <a:r>
              <a:rPr sz="1950" b="1" dirty="0">
                <a:solidFill>
                  <a:prstClr val="black"/>
                </a:solidFill>
                <a:latin typeface="华文楷体"/>
                <a:cs typeface="华文楷体"/>
              </a:rPr>
              <a:t>流</a:t>
            </a:r>
            <a:r>
              <a:rPr sz="1950" b="1" spc="-11" dirty="0">
                <a:solidFill>
                  <a:prstClr val="black"/>
                </a:solidFill>
                <a:latin typeface="华文楷体"/>
                <a:cs typeface="华文楷体"/>
              </a:rPr>
              <a:t>有利</a:t>
            </a:r>
            <a:r>
              <a:rPr sz="1950" b="1" dirty="0">
                <a:solidFill>
                  <a:prstClr val="black"/>
                </a:solidFill>
                <a:latin typeface="华文楷体"/>
                <a:cs typeface="华文楷体"/>
              </a:rPr>
              <a:t>于</a:t>
            </a:r>
            <a:r>
              <a:rPr sz="1950" b="1" spc="-11" dirty="0">
                <a:solidFill>
                  <a:prstClr val="black"/>
                </a:solidFill>
                <a:latin typeface="华文楷体"/>
                <a:cs typeface="华文楷体"/>
              </a:rPr>
              <a:t>提高</a:t>
            </a:r>
            <a:r>
              <a:rPr sz="1950" b="1" dirty="0">
                <a:solidFill>
                  <a:prstClr val="black"/>
                </a:solidFill>
                <a:latin typeface="华文楷体"/>
                <a:cs typeface="华文楷体"/>
              </a:rPr>
              <a:t>顾</a:t>
            </a:r>
            <a:r>
              <a:rPr sz="1950" b="1" spc="-11" dirty="0">
                <a:solidFill>
                  <a:prstClr val="black"/>
                </a:solidFill>
                <a:latin typeface="华文楷体"/>
                <a:cs typeface="华文楷体"/>
              </a:rPr>
              <a:t>客对</a:t>
            </a:r>
            <a:r>
              <a:rPr sz="1950" b="1" dirty="0">
                <a:solidFill>
                  <a:prstClr val="black"/>
                </a:solidFill>
                <a:latin typeface="华文楷体"/>
                <a:cs typeface="华文楷体"/>
              </a:rPr>
              <a:t>产</a:t>
            </a:r>
            <a:r>
              <a:rPr sz="1950" b="1" spc="-11" dirty="0">
                <a:solidFill>
                  <a:prstClr val="black"/>
                </a:solidFill>
                <a:latin typeface="华文楷体"/>
                <a:cs typeface="华文楷体"/>
              </a:rPr>
              <a:t>品的</a:t>
            </a:r>
            <a:r>
              <a:rPr sz="1950" b="1" dirty="0">
                <a:solidFill>
                  <a:prstClr val="black"/>
                </a:solidFill>
                <a:latin typeface="华文楷体"/>
                <a:cs typeface="华文楷体"/>
              </a:rPr>
              <a:t>满</a:t>
            </a:r>
            <a:r>
              <a:rPr sz="1950" b="1" spc="-11" dirty="0">
                <a:solidFill>
                  <a:prstClr val="black"/>
                </a:solidFill>
                <a:latin typeface="华文楷体"/>
                <a:cs typeface="华文楷体"/>
              </a:rPr>
              <a:t>意度</a:t>
            </a:r>
            <a:r>
              <a:rPr sz="1950" b="1" dirty="0">
                <a:solidFill>
                  <a:prstClr val="black"/>
                </a:solidFill>
                <a:latin typeface="华文楷体"/>
                <a:cs typeface="华文楷体"/>
              </a:rPr>
              <a:t>，</a:t>
            </a:r>
            <a:r>
              <a:rPr sz="1950" b="1" spc="-11" dirty="0">
                <a:solidFill>
                  <a:prstClr val="black"/>
                </a:solidFill>
                <a:latin typeface="华文楷体"/>
                <a:cs typeface="华文楷体"/>
              </a:rPr>
              <a:t>赢 </a:t>
            </a:r>
            <a:r>
              <a:rPr sz="1950" b="1" dirty="0">
                <a:solidFill>
                  <a:prstClr val="black"/>
                </a:solidFill>
                <a:latin typeface="华文楷体"/>
                <a:cs typeface="华文楷体"/>
              </a:rPr>
              <a:t>得顾客信任</a:t>
            </a:r>
            <a:r>
              <a:rPr sz="1950" b="1" spc="-11" dirty="0">
                <a:solidFill>
                  <a:prstClr val="black"/>
                </a:solidFill>
                <a:latin typeface="华文楷体"/>
                <a:cs typeface="华文楷体"/>
              </a:rPr>
              <a:t>，增</a:t>
            </a:r>
            <a:r>
              <a:rPr sz="1950" b="1" dirty="0">
                <a:solidFill>
                  <a:prstClr val="black"/>
                </a:solidFill>
                <a:latin typeface="华文楷体"/>
                <a:cs typeface="华文楷体"/>
              </a:rPr>
              <a:t>加</a:t>
            </a:r>
            <a:r>
              <a:rPr sz="1950" b="1" spc="-11" dirty="0">
                <a:solidFill>
                  <a:prstClr val="black"/>
                </a:solidFill>
                <a:latin typeface="华文楷体"/>
                <a:cs typeface="华文楷体"/>
              </a:rPr>
              <a:t>企业</a:t>
            </a:r>
            <a:r>
              <a:rPr sz="1950" b="1" dirty="0">
                <a:solidFill>
                  <a:prstClr val="black"/>
                </a:solidFill>
                <a:latin typeface="华文楷体"/>
                <a:cs typeface="华文楷体"/>
              </a:rPr>
              <a:t>竞</a:t>
            </a:r>
            <a:r>
              <a:rPr sz="1950" b="1" spc="-11" dirty="0">
                <a:solidFill>
                  <a:prstClr val="black"/>
                </a:solidFill>
                <a:latin typeface="华文楷体"/>
                <a:cs typeface="华文楷体"/>
              </a:rPr>
              <a:t>争优</a:t>
            </a:r>
            <a:r>
              <a:rPr sz="1950" b="1" spc="4" dirty="0">
                <a:solidFill>
                  <a:prstClr val="black"/>
                </a:solidFill>
                <a:latin typeface="华文楷体"/>
                <a:cs typeface="华文楷体"/>
              </a:rPr>
              <a:t>势</a:t>
            </a:r>
            <a:r>
              <a:rPr sz="1950" b="1" spc="-11" dirty="0">
                <a:solidFill>
                  <a:prstClr val="black"/>
                </a:solidFill>
                <a:latin typeface="华文楷体"/>
                <a:cs typeface="华文楷体"/>
              </a:rPr>
              <a:t>。对</a:t>
            </a:r>
            <a:r>
              <a:rPr sz="1950" b="1" dirty="0">
                <a:solidFill>
                  <a:prstClr val="black"/>
                </a:solidFill>
                <a:latin typeface="华文楷体"/>
                <a:cs typeface="华文楷体"/>
              </a:rPr>
              <a:t>于</a:t>
            </a:r>
            <a:r>
              <a:rPr sz="1950" b="1" spc="-11" dirty="0">
                <a:solidFill>
                  <a:prstClr val="black"/>
                </a:solidFill>
                <a:latin typeface="华文楷体"/>
                <a:cs typeface="华文楷体"/>
              </a:rPr>
              <a:t>供应</a:t>
            </a:r>
            <a:r>
              <a:rPr sz="1950" b="1" dirty="0">
                <a:solidFill>
                  <a:prstClr val="black"/>
                </a:solidFill>
                <a:latin typeface="华文楷体"/>
                <a:cs typeface="华文楷体"/>
              </a:rPr>
              <a:t>链</a:t>
            </a:r>
            <a:r>
              <a:rPr sz="1950" b="1" spc="-11" dirty="0">
                <a:solidFill>
                  <a:prstClr val="black"/>
                </a:solidFill>
                <a:latin typeface="华文楷体"/>
                <a:cs typeface="华文楷体"/>
              </a:rPr>
              <a:t>上的</a:t>
            </a:r>
            <a:r>
              <a:rPr sz="1950" b="1" dirty="0">
                <a:solidFill>
                  <a:prstClr val="black"/>
                </a:solidFill>
                <a:latin typeface="华文楷体"/>
                <a:cs typeface="华文楷体"/>
              </a:rPr>
              <a:t>企</a:t>
            </a:r>
            <a:r>
              <a:rPr sz="1950" b="1" spc="-11" dirty="0">
                <a:solidFill>
                  <a:prstClr val="black"/>
                </a:solidFill>
                <a:latin typeface="华文楷体"/>
                <a:cs typeface="华文楷体"/>
              </a:rPr>
              <a:t>业 </a:t>
            </a:r>
            <a:r>
              <a:rPr sz="1950" b="1" dirty="0">
                <a:solidFill>
                  <a:prstClr val="black"/>
                </a:solidFill>
                <a:latin typeface="华文楷体"/>
                <a:cs typeface="华文楷体"/>
              </a:rPr>
              <a:t>客户来说，</a:t>
            </a:r>
            <a:r>
              <a:rPr sz="1950" b="1" spc="-11" dirty="0">
                <a:solidFill>
                  <a:prstClr val="black"/>
                </a:solidFill>
                <a:latin typeface="华文楷体"/>
                <a:cs typeface="华文楷体"/>
              </a:rPr>
              <a:t>上游</a:t>
            </a:r>
            <a:r>
              <a:rPr sz="1950" b="1" dirty="0">
                <a:solidFill>
                  <a:prstClr val="black"/>
                </a:solidFill>
                <a:latin typeface="华文楷体"/>
                <a:cs typeface="华文楷体"/>
              </a:rPr>
              <a:t>企</a:t>
            </a:r>
            <a:r>
              <a:rPr sz="1950" b="1" spc="-11" dirty="0">
                <a:solidFill>
                  <a:prstClr val="black"/>
                </a:solidFill>
                <a:latin typeface="华文楷体"/>
                <a:cs typeface="华文楷体"/>
              </a:rPr>
              <a:t>业采</a:t>
            </a:r>
            <a:r>
              <a:rPr sz="1950" b="1" dirty="0">
                <a:solidFill>
                  <a:prstClr val="black"/>
                </a:solidFill>
                <a:latin typeface="华文楷体"/>
                <a:cs typeface="华文楷体"/>
              </a:rPr>
              <a:t>取</a:t>
            </a:r>
            <a:r>
              <a:rPr sz="1950" b="1" spc="-11" dirty="0">
                <a:solidFill>
                  <a:prstClr val="black"/>
                </a:solidFill>
                <a:latin typeface="华文楷体"/>
                <a:cs typeface="华文楷体"/>
              </a:rPr>
              <a:t>宽松</a:t>
            </a:r>
            <a:r>
              <a:rPr sz="1950" b="1" dirty="0">
                <a:solidFill>
                  <a:prstClr val="black"/>
                </a:solidFill>
                <a:latin typeface="华文楷体"/>
                <a:cs typeface="华文楷体"/>
              </a:rPr>
              <a:t>的</a:t>
            </a:r>
            <a:r>
              <a:rPr sz="1950" b="1" spc="-11" dirty="0">
                <a:solidFill>
                  <a:prstClr val="black"/>
                </a:solidFill>
                <a:latin typeface="华文楷体"/>
                <a:cs typeface="华文楷体"/>
              </a:rPr>
              <a:t>退货</a:t>
            </a:r>
            <a:r>
              <a:rPr sz="1950" b="1" dirty="0">
                <a:solidFill>
                  <a:prstClr val="black"/>
                </a:solidFill>
                <a:latin typeface="华文楷体"/>
                <a:cs typeface="华文楷体"/>
              </a:rPr>
              <a:t>策</a:t>
            </a:r>
            <a:r>
              <a:rPr sz="1950" b="1" spc="-11" dirty="0">
                <a:solidFill>
                  <a:prstClr val="black"/>
                </a:solidFill>
                <a:latin typeface="华文楷体"/>
                <a:cs typeface="华文楷体"/>
              </a:rPr>
              <a:t>略，</a:t>
            </a:r>
            <a:r>
              <a:rPr sz="1950" b="1" dirty="0">
                <a:solidFill>
                  <a:prstClr val="black"/>
                </a:solidFill>
                <a:latin typeface="华文楷体"/>
                <a:cs typeface="华文楷体"/>
              </a:rPr>
              <a:t>能</a:t>
            </a:r>
            <a:r>
              <a:rPr sz="1950" b="1" spc="-11" dirty="0">
                <a:solidFill>
                  <a:prstClr val="black"/>
                </a:solidFill>
                <a:latin typeface="华文楷体"/>
                <a:cs typeface="华文楷体"/>
              </a:rPr>
              <a:t>减少</a:t>
            </a:r>
            <a:r>
              <a:rPr sz="1950" b="1" dirty="0">
                <a:solidFill>
                  <a:prstClr val="black"/>
                </a:solidFill>
                <a:latin typeface="华文楷体"/>
                <a:cs typeface="华文楷体"/>
              </a:rPr>
              <a:t>下</a:t>
            </a:r>
            <a:r>
              <a:rPr sz="1950" b="1" spc="-11" dirty="0">
                <a:solidFill>
                  <a:prstClr val="black"/>
                </a:solidFill>
                <a:latin typeface="华文楷体"/>
                <a:cs typeface="华文楷体"/>
              </a:rPr>
              <a:t>游 </a:t>
            </a:r>
            <a:r>
              <a:rPr sz="1950" b="1" dirty="0">
                <a:solidFill>
                  <a:prstClr val="black"/>
                </a:solidFill>
                <a:latin typeface="华文楷体"/>
                <a:cs typeface="华文楷体"/>
              </a:rPr>
              <a:t>客</a:t>
            </a:r>
            <a:r>
              <a:rPr sz="1950" b="1" spc="-11" dirty="0">
                <a:solidFill>
                  <a:prstClr val="black"/>
                </a:solidFill>
                <a:latin typeface="华文楷体"/>
                <a:cs typeface="华文楷体"/>
              </a:rPr>
              <a:t>户的</a:t>
            </a:r>
            <a:r>
              <a:rPr sz="1950" b="1" dirty="0">
                <a:solidFill>
                  <a:prstClr val="black"/>
                </a:solidFill>
                <a:latin typeface="华文楷体"/>
                <a:cs typeface="华文楷体"/>
              </a:rPr>
              <a:t>经</a:t>
            </a:r>
            <a:r>
              <a:rPr sz="1950" b="1" spc="-11" dirty="0">
                <a:solidFill>
                  <a:prstClr val="black"/>
                </a:solidFill>
                <a:latin typeface="华文楷体"/>
                <a:cs typeface="华文楷体"/>
              </a:rPr>
              <a:t>营风</a:t>
            </a:r>
            <a:r>
              <a:rPr sz="1950" b="1" dirty="0">
                <a:solidFill>
                  <a:prstClr val="black"/>
                </a:solidFill>
                <a:latin typeface="华文楷体"/>
                <a:cs typeface="华文楷体"/>
              </a:rPr>
              <a:t>险</a:t>
            </a:r>
            <a:r>
              <a:rPr sz="1950" b="1" spc="-11" dirty="0">
                <a:solidFill>
                  <a:prstClr val="black"/>
                </a:solidFill>
                <a:latin typeface="华文楷体"/>
                <a:cs typeface="华文楷体"/>
              </a:rPr>
              <a:t>，改</a:t>
            </a:r>
            <a:r>
              <a:rPr sz="1950" b="1" dirty="0">
                <a:solidFill>
                  <a:prstClr val="black"/>
                </a:solidFill>
                <a:latin typeface="华文楷体"/>
                <a:cs typeface="华文楷体"/>
              </a:rPr>
              <a:t>善</a:t>
            </a:r>
            <a:r>
              <a:rPr sz="1950" b="1" spc="-11" dirty="0">
                <a:solidFill>
                  <a:prstClr val="black"/>
                </a:solidFill>
                <a:latin typeface="华文楷体"/>
                <a:cs typeface="华文楷体"/>
              </a:rPr>
              <a:t>供需</a:t>
            </a:r>
            <a:r>
              <a:rPr sz="1950" b="1" dirty="0">
                <a:solidFill>
                  <a:prstClr val="black"/>
                </a:solidFill>
                <a:latin typeface="华文楷体"/>
                <a:cs typeface="华文楷体"/>
              </a:rPr>
              <a:t>关</a:t>
            </a:r>
            <a:r>
              <a:rPr sz="1950" b="1" spc="-11" dirty="0">
                <a:solidFill>
                  <a:prstClr val="black"/>
                </a:solidFill>
                <a:latin typeface="华文楷体"/>
                <a:cs typeface="华文楷体"/>
              </a:rPr>
              <a:t>系，</a:t>
            </a:r>
            <a:r>
              <a:rPr sz="1950" b="1" dirty="0">
                <a:solidFill>
                  <a:prstClr val="black"/>
                </a:solidFill>
                <a:latin typeface="华文楷体"/>
                <a:cs typeface="华文楷体"/>
              </a:rPr>
              <a:t>促</a:t>
            </a:r>
            <a:r>
              <a:rPr sz="1950" b="1" spc="-11" dirty="0">
                <a:solidFill>
                  <a:prstClr val="black"/>
                </a:solidFill>
                <a:latin typeface="华文楷体"/>
                <a:cs typeface="华文楷体"/>
              </a:rPr>
              <a:t>进企</a:t>
            </a:r>
            <a:r>
              <a:rPr sz="1950" b="1" dirty="0">
                <a:solidFill>
                  <a:prstClr val="black"/>
                </a:solidFill>
                <a:latin typeface="华文楷体"/>
                <a:cs typeface="华文楷体"/>
              </a:rPr>
              <a:t>业</a:t>
            </a:r>
            <a:r>
              <a:rPr sz="1950" b="1" spc="-11" dirty="0">
                <a:solidFill>
                  <a:prstClr val="black"/>
                </a:solidFill>
                <a:latin typeface="华文楷体"/>
                <a:cs typeface="华文楷体"/>
              </a:rPr>
              <a:t>间战</a:t>
            </a:r>
            <a:r>
              <a:rPr sz="1950" b="1" dirty="0">
                <a:solidFill>
                  <a:prstClr val="black"/>
                </a:solidFill>
                <a:latin typeface="华文楷体"/>
                <a:cs typeface="华文楷体"/>
              </a:rPr>
              <a:t>略</a:t>
            </a:r>
            <a:r>
              <a:rPr sz="1950" b="1" spc="-11" dirty="0">
                <a:solidFill>
                  <a:prstClr val="black"/>
                </a:solidFill>
                <a:latin typeface="华文楷体"/>
                <a:cs typeface="华文楷体"/>
              </a:rPr>
              <a:t>合作，  </a:t>
            </a:r>
            <a:r>
              <a:rPr sz="1950" b="1" dirty="0">
                <a:solidFill>
                  <a:prstClr val="black"/>
                </a:solidFill>
                <a:latin typeface="华文楷体"/>
                <a:cs typeface="华文楷体"/>
              </a:rPr>
              <a:t>强化整个供</a:t>
            </a:r>
            <a:r>
              <a:rPr sz="1950" b="1" spc="-11" dirty="0">
                <a:solidFill>
                  <a:prstClr val="black"/>
                </a:solidFill>
                <a:latin typeface="华文楷体"/>
                <a:cs typeface="华文楷体"/>
              </a:rPr>
              <a:t>应链</a:t>
            </a:r>
            <a:r>
              <a:rPr sz="1950" b="1" dirty="0">
                <a:solidFill>
                  <a:prstClr val="black"/>
                </a:solidFill>
                <a:latin typeface="华文楷体"/>
                <a:cs typeface="华文楷体"/>
              </a:rPr>
              <a:t>的</a:t>
            </a:r>
            <a:r>
              <a:rPr sz="1950" b="1" spc="-11" dirty="0">
                <a:solidFill>
                  <a:prstClr val="black"/>
                </a:solidFill>
                <a:latin typeface="华文楷体"/>
                <a:cs typeface="华文楷体"/>
              </a:rPr>
              <a:t>竞争</a:t>
            </a:r>
            <a:r>
              <a:rPr sz="1950" b="1" dirty="0">
                <a:solidFill>
                  <a:prstClr val="black"/>
                </a:solidFill>
                <a:latin typeface="华文楷体"/>
                <a:cs typeface="华文楷体"/>
              </a:rPr>
              <a:t>优</a:t>
            </a:r>
            <a:r>
              <a:rPr sz="1950" b="1" spc="-11" dirty="0">
                <a:solidFill>
                  <a:prstClr val="black"/>
                </a:solidFill>
                <a:latin typeface="华文楷体"/>
                <a:cs typeface="华文楷体"/>
              </a:rPr>
              <a:t>势。</a:t>
            </a:r>
            <a:endParaRPr sz="1950" dirty="0">
              <a:solidFill>
                <a:prstClr val="black"/>
              </a:solidFill>
              <a:latin typeface="华文楷体"/>
              <a:cs typeface="华文楷体"/>
            </a:endParaRPr>
          </a:p>
          <a:p>
            <a:pPr marL="9525" defTabSz="685800">
              <a:spcBef>
                <a:spcPts val="465"/>
              </a:spcBef>
            </a:pPr>
            <a:r>
              <a:rPr sz="975" spc="-4" dirty="0">
                <a:solidFill>
                  <a:srgbClr val="477AB1"/>
                </a:solidFill>
                <a:latin typeface="Wingdings 2"/>
                <a:cs typeface="Wingdings 2"/>
              </a:rPr>
              <a:t></a:t>
            </a:r>
            <a:r>
              <a:rPr sz="975" spc="-4" dirty="0">
                <a:solidFill>
                  <a:srgbClr val="477AB1"/>
                </a:solidFill>
                <a:latin typeface="Times New Roman"/>
                <a:cs typeface="Times New Roman"/>
              </a:rPr>
              <a:t> </a:t>
            </a:r>
            <a:r>
              <a:rPr sz="975" spc="49" dirty="0">
                <a:solidFill>
                  <a:srgbClr val="477AB1"/>
                </a:solidFill>
                <a:latin typeface="Times New Roman"/>
                <a:cs typeface="Times New Roman"/>
              </a:rPr>
              <a:t> </a:t>
            </a:r>
            <a:r>
              <a:rPr lang="en-US" sz="1950" b="1" spc="-4" dirty="0">
                <a:solidFill>
                  <a:srgbClr val="0000FF"/>
                </a:solidFill>
                <a:latin typeface="华文楷体"/>
                <a:cs typeface="华文楷体"/>
              </a:rPr>
              <a:t>4.</a:t>
            </a:r>
            <a:r>
              <a:rPr sz="1950" b="1" dirty="0">
                <a:solidFill>
                  <a:srgbClr val="0000FF"/>
                </a:solidFill>
                <a:latin typeface="华文楷体"/>
                <a:cs typeface="华文楷体"/>
              </a:rPr>
              <a:t>提高环境</a:t>
            </a:r>
            <a:r>
              <a:rPr sz="1950" b="1" spc="-11" dirty="0">
                <a:solidFill>
                  <a:srgbClr val="0000FF"/>
                </a:solidFill>
                <a:latin typeface="华文楷体"/>
                <a:cs typeface="华文楷体"/>
              </a:rPr>
              <a:t>业</a:t>
            </a:r>
            <a:r>
              <a:rPr sz="1950" b="1" dirty="0">
                <a:solidFill>
                  <a:srgbClr val="0000FF"/>
                </a:solidFill>
                <a:latin typeface="华文楷体"/>
                <a:cs typeface="华文楷体"/>
              </a:rPr>
              <a:t>绩</a:t>
            </a:r>
            <a:r>
              <a:rPr sz="1950" b="1" spc="-11" dirty="0">
                <a:solidFill>
                  <a:srgbClr val="0000FF"/>
                </a:solidFill>
                <a:latin typeface="华文楷体"/>
                <a:cs typeface="华文楷体"/>
              </a:rPr>
              <a:t>，提</a:t>
            </a:r>
            <a:r>
              <a:rPr sz="1950" b="1" dirty="0">
                <a:solidFill>
                  <a:srgbClr val="0000FF"/>
                </a:solidFill>
                <a:latin typeface="华文楷体"/>
                <a:cs typeface="华文楷体"/>
              </a:rPr>
              <a:t>升</a:t>
            </a:r>
            <a:r>
              <a:rPr sz="1950" b="1" spc="-11" dirty="0">
                <a:solidFill>
                  <a:srgbClr val="0000FF"/>
                </a:solidFill>
                <a:latin typeface="华文楷体"/>
                <a:cs typeface="华文楷体"/>
              </a:rPr>
              <a:t>企业</a:t>
            </a:r>
            <a:r>
              <a:rPr sz="1950" b="1" dirty="0">
                <a:solidFill>
                  <a:srgbClr val="0000FF"/>
                </a:solidFill>
                <a:latin typeface="华文楷体"/>
                <a:cs typeface="华文楷体"/>
              </a:rPr>
              <a:t>形象</a:t>
            </a:r>
            <a:endParaRPr sz="1950" dirty="0">
              <a:solidFill>
                <a:prstClr val="black"/>
              </a:solidFill>
              <a:latin typeface="华文楷体"/>
              <a:cs typeface="华文楷体"/>
            </a:endParaRPr>
          </a:p>
          <a:p>
            <a:pPr marL="9525" marR="243840" indent="383857" defTabSz="685800">
              <a:spcBef>
                <a:spcPts val="465"/>
              </a:spcBef>
            </a:pPr>
            <a:r>
              <a:rPr sz="1950" b="1" dirty="0">
                <a:solidFill>
                  <a:prstClr val="black"/>
                </a:solidFill>
                <a:latin typeface="华文楷体"/>
                <a:cs typeface="华文楷体"/>
              </a:rPr>
              <a:t>企业实施</a:t>
            </a:r>
            <a:r>
              <a:rPr sz="1950" b="1" spc="-11" dirty="0">
                <a:solidFill>
                  <a:prstClr val="black"/>
                </a:solidFill>
                <a:latin typeface="华文楷体"/>
                <a:cs typeface="华文楷体"/>
              </a:rPr>
              <a:t>回</a:t>
            </a:r>
            <a:r>
              <a:rPr sz="1950" b="1" dirty="0">
                <a:solidFill>
                  <a:prstClr val="black"/>
                </a:solidFill>
                <a:latin typeface="华文楷体"/>
                <a:cs typeface="华文楷体"/>
              </a:rPr>
              <a:t>收</a:t>
            </a:r>
            <a:r>
              <a:rPr sz="1950" b="1" spc="-11" dirty="0">
                <a:solidFill>
                  <a:prstClr val="black"/>
                </a:solidFill>
                <a:latin typeface="华文楷体"/>
                <a:cs typeface="华文楷体"/>
              </a:rPr>
              <a:t>物流</a:t>
            </a:r>
            <a:r>
              <a:rPr sz="1950" b="1" dirty="0">
                <a:solidFill>
                  <a:prstClr val="black"/>
                </a:solidFill>
                <a:latin typeface="华文楷体"/>
                <a:cs typeface="华文楷体"/>
              </a:rPr>
              <a:t>战</a:t>
            </a:r>
            <a:r>
              <a:rPr sz="1950" b="1" spc="-11" dirty="0">
                <a:solidFill>
                  <a:prstClr val="black"/>
                </a:solidFill>
                <a:latin typeface="华文楷体"/>
                <a:cs typeface="华文楷体"/>
              </a:rPr>
              <a:t>略，</a:t>
            </a:r>
            <a:r>
              <a:rPr sz="1950" b="1" dirty="0">
                <a:solidFill>
                  <a:prstClr val="black"/>
                </a:solidFill>
                <a:latin typeface="华文楷体"/>
                <a:cs typeface="华文楷体"/>
              </a:rPr>
              <a:t>通</a:t>
            </a:r>
            <a:r>
              <a:rPr sz="1950" b="1" spc="-11" dirty="0">
                <a:solidFill>
                  <a:prstClr val="black"/>
                </a:solidFill>
                <a:latin typeface="华文楷体"/>
                <a:cs typeface="华文楷体"/>
              </a:rPr>
              <a:t>过对</a:t>
            </a:r>
            <a:r>
              <a:rPr sz="1950" b="1" dirty="0">
                <a:solidFill>
                  <a:prstClr val="black"/>
                </a:solidFill>
                <a:latin typeface="华文楷体"/>
                <a:cs typeface="华文楷体"/>
              </a:rPr>
              <a:t>终</a:t>
            </a:r>
            <a:r>
              <a:rPr sz="1950" b="1" spc="-11" dirty="0">
                <a:solidFill>
                  <a:prstClr val="black"/>
                </a:solidFill>
                <a:latin typeface="华文楷体"/>
                <a:cs typeface="华文楷体"/>
              </a:rPr>
              <a:t>端用</a:t>
            </a:r>
            <a:r>
              <a:rPr sz="1950" b="1" dirty="0">
                <a:solidFill>
                  <a:prstClr val="black"/>
                </a:solidFill>
                <a:latin typeface="华文楷体"/>
                <a:cs typeface="华文楷体"/>
              </a:rPr>
              <a:t>户</a:t>
            </a:r>
            <a:r>
              <a:rPr sz="1950" b="1" spc="-11" dirty="0">
                <a:solidFill>
                  <a:prstClr val="black"/>
                </a:solidFill>
                <a:latin typeface="华文楷体"/>
                <a:cs typeface="华文楷体"/>
              </a:rPr>
              <a:t>废弃</a:t>
            </a:r>
            <a:r>
              <a:rPr sz="1950" b="1" dirty="0">
                <a:solidFill>
                  <a:prstClr val="black"/>
                </a:solidFill>
                <a:latin typeface="华文楷体"/>
                <a:cs typeface="华文楷体"/>
              </a:rPr>
              <a:t>产</a:t>
            </a:r>
            <a:r>
              <a:rPr sz="1950" b="1" spc="-11" dirty="0">
                <a:solidFill>
                  <a:prstClr val="black"/>
                </a:solidFill>
                <a:latin typeface="华文楷体"/>
                <a:cs typeface="华文楷体"/>
              </a:rPr>
              <a:t>品 </a:t>
            </a:r>
            <a:r>
              <a:rPr sz="1950" b="1" dirty="0">
                <a:solidFill>
                  <a:prstClr val="black"/>
                </a:solidFill>
                <a:latin typeface="华文楷体"/>
                <a:cs typeface="华文楷体"/>
              </a:rPr>
              <a:t>的回收，承</a:t>
            </a:r>
            <a:r>
              <a:rPr sz="1950" b="1" spc="-11" dirty="0">
                <a:solidFill>
                  <a:prstClr val="black"/>
                </a:solidFill>
                <a:latin typeface="华文楷体"/>
                <a:cs typeface="华文楷体"/>
              </a:rPr>
              <a:t>担起</a:t>
            </a:r>
            <a:r>
              <a:rPr sz="1950" b="1" dirty="0">
                <a:solidFill>
                  <a:prstClr val="black"/>
                </a:solidFill>
                <a:latin typeface="华文楷体"/>
                <a:cs typeface="华文楷体"/>
              </a:rPr>
              <a:t>企</a:t>
            </a:r>
            <a:r>
              <a:rPr sz="1950" b="1" spc="-11" dirty="0">
                <a:solidFill>
                  <a:prstClr val="black"/>
                </a:solidFill>
                <a:latin typeface="华文楷体"/>
                <a:cs typeface="华文楷体"/>
              </a:rPr>
              <a:t>业的</a:t>
            </a:r>
            <a:r>
              <a:rPr sz="1950" b="1" dirty="0">
                <a:solidFill>
                  <a:prstClr val="black"/>
                </a:solidFill>
                <a:latin typeface="华文楷体"/>
                <a:cs typeface="华文楷体"/>
              </a:rPr>
              <a:t>环</a:t>
            </a:r>
            <a:r>
              <a:rPr sz="1950" b="1" spc="-11" dirty="0">
                <a:solidFill>
                  <a:prstClr val="black"/>
                </a:solidFill>
                <a:latin typeface="华文楷体"/>
                <a:cs typeface="华文楷体"/>
              </a:rPr>
              <a:t>保责</a:t>
            </a:r>
            <a:r>
              <a:rPr sz="1950" b="1" dirty="0">
                <a:solidFill>
                  <a:prstClr val="black"/>
                </a:solidFill>
                <a:latin typeface="华文楷体"/>
                <a:cs typeface="华文楷体"/>
              </a:rPr>
              <a:t>任</a:t>
            </a:r>
            <a:r>
              <a:rPr sz="1950" b="1" spc="-11" dirty="0">
                <a:solidFill>
                  <a:prstClr val="black"/>
                </a:solidFill>
                <a:latin typeface="华文楷体"/>
                <a:cs typeface="华文楷体"/>
              </a:rPr>
              <a:t>；通</a:t>
            </a:r>
            <a:r>
              <a:rPr sz="1950" b="1" dirty="0">
                <a:solidFill>
                  <a:prstClr val="black"/>
                </a:solidFill>
                <a:latin typeface="华文楷体"/>
                <a:cs typeface="华文楷体"/>
              </a:rPr>
              <a:t>过</a:t>
            </a:r>
            <a:r>
              <a:rPr sz="1950" b="1" spc="-11" dirty="0">
                <a:solidFill>
                  <a:prstClr val="black"/>
                </a:solidFill>
                <a:latin typeface="华文楷体"/>
                <a:cs typeface="华文楷体"/>
              </a:rPr>
              <a:t>回收</a:t>
            </a:r>
            <a:r>
              <a:rPr sz="1950" b="1" dirty="0">
                <a:solidFill>
                  <a:prstClr val="black"/>
                </a:solidFill>
                <a:latin typeface="华文楷体"/>
                <a:cs typeface="华文楷体"/>
              </a:rPr>
              <a:t>资</a:t>
            </a:r>
            <a:r>
              <a:rPr sz="1950" b="1" spc="-11" dirty="0">
                <a:solidFill>
                  <a:prstClr val="black"/>
                </a:solidFill>
                <a:latin typeface="华文楷体"/>
                <a:cs typeface="华文楷体"/>
              </a:rPr>
              <a:t>源，</a:t>
            </a:r>
            <a:r>
              <a:rPr sz="1950" b="1" dirty="0">
                <a:solidFill>
                  <a:prstClr val="black"/>
                </a:solidFill>
                <a:latin typeface="华文楷体"/>
                <a:cs typeface="华文楷体"/>
              </a:rPr>
              <a:t>减</a:t>
            </a:r>
            <a:r>
              <a:rPr sz="1950" b="1" spc="-11" dirty="0">
                <a:solidFill>
                  <a:prstClr val="black"/>
                </a:solidFill>
                <a:latin typeface="华文楷体"/>
                <a:cs typeface="华文楷体"/>
              </a:rPr>
              <a:t>少 </a:t>
            </a:r>
            <a:r>
              <a:rPr sz="1950" b="1" dirty="0">
                <a:solidFill>
                  <a:prstClr val="black"/>
                </a:solidFill>
                <a:latin typeface="华文楷体"/>
                <a:cs typeface="华文楷体"/>
              </a:rPr>
              <a:t>废弃物排放</a:t>
            </a:r>
            <a:r>
              <a:rPr sz="1950" b="1" spc="-11" dirty="0">
                <a:solidFill>
                  <a:prstClr val="black"/>
                </a:solidFill>
                <a:latin typeface="华文楷体"/>
                <a:cs typeface="华文楷体"/>
              </a:rPr>
              <a:t>量，</a:t>
            </a:r>
            <a:r>
              <a:rPr sz="1950" b="1" dirty="0">
                <a:solidFill>
                  <a:prstClr val="black"/>
                </a:solidFill>
                <a:latin typeface="华文楷体"/>
                <a:cs typeface="华文楷体"/>
              </a:rPr>
              <a:t>从</a:t>
            </a:r>
            <a:r>
              <a:rPr sz="1950" b="1" spc="-11" dirty="0">
                <a:solidFill>
                  <a:prstClr val="black"/>
                </a:solidFill>
                <a:latin typeface="华文楷体"/>
                <a:cs typeface="华文楷体"/>
              </a:rPr>
              <a:t>而降</a:t>
            </a:r>
            <a:r>
              <a:rPr sz="1950" b="1" dirty="0">
                <a:solidFill>
                  <a:prstClr val="black"/>
                </a:solidFill>
                <a:latin typeface="华文楷体"/>
                <a:cs typeface="华文楷体"/>
              </a:rPr>
              <a:t>低</a:t>
            </a:r>
            <a:r>
              <a:rPr sz="1950" b="1" spc="-11" dirty="0">
                <a:solidFill>
                  <a:prstClr val="black"/>
                </a:solidFill>
                <a:latin typeface="华文楷体"/>
                <a:cs typeface="华文楷体"/>
              </a:rPr>
              <a:t>处理</a:t>
            </a:r>
            <a:r>
              <a:rPr sz="1950" b="1" dirty="0">
                <a:solidFill>
                  <a:prstClr val="black"/>
                </a:solidFill>
                <a:latin typeface="华文楷体"/>
                <a:cs typeface="华文楷体"/>
              </a:rPr>
              <a:t>费</a:t>
            </a:r>
            <a:r>
              <a:rPr sz="1950" b="1" spc="-11" dirty="0">
                <a:solidFill>
                  <a:prstClr val="black"/>
                </a:solidFill>
                <a:latin typeface="华文楷体"/>
                <a:cs typeface="华文楷体"/>
              </a:rPr>
              <a:t>用。</a:t>
            </a:r>
            <a:r>
              <a:rPr sz="1950" b="1" dirty="0">
                <a:solidFill>
                  <a:prstClr val="black"/>
                </a:solidFill>
                <a:latin typeface="华文楷体"/>
                <a:cs typeface="华文楷体"/>
              </a:rPr>
              <a:t>因</a:t>
            </a:r>
            <a:r>
              <a:rPr sz="1950" b="1" spc="-11" dirty="0">
                <a:solidFill>
                  <a:prstClr val="black"/>
                </a:solidFill>
                <a:latin typeface="华文楷体"/>
                <a:cs typeface="华文楷体"/>
              </a:rPr>
              <a:t>此，</a:t>
            </a:r>
            <a:r>
              <a:rPr sz="1950" b="1" dirty="0">
                <a:solidFill>
                  <a:prstClr val="black"/>
                </a:solidFill>
                <a:latin typeface="华文楷体"/>
                <a:cs typeface="华文楷体"/>
              </a:rPr>
              <a:t>企</a:t>
            </a:r>
            <a:r>
              <a:rPr sz="1950" b="1" spc="-11" dirty="0">
                <a:solidFill>
                  <a:prstClr val="black"/>
                </a:solidFill>
                <a:latin typeface="华文楷体"/>
                <a:cs typeface="华文楷体"/>
              </a:rPr>
              <a:t>业通</a:t>
            </a:r>
            <a:r>
              <a:rPr sz="1950" b="1" dirty="0">
                <a:solidFill>
                  <a:prstClr val="black"/>
                </a:solidFill>
                <a:latin typeface="华文楷体"/>
                <a:cs typeface="华文楷体"/>
              </a:rPr>
              <a:t>过</a:t>
            </a:r>
            <a:r>
              <a:rPr sz="1950" b="1" spc="-11" dirty="0">
                <a:solidFill>
                  <a:prstClr val="black"/>
                </a:solidFill>
                <a:latin typeface="华文楷体"/>
                <a:cs typeface="华文楷体"/>
              </a:rPr>
              <a:t>实 </a:t>
            </a:r>
            <a:r>
              <a:rPr sz="1950" b="1" dirty="0">
                <a:solidFill>
                  <a:prstClr val="black"/>
                </a:solidFill>
                <a:latin typeface="华文楷体"/>
                <a:cs typeface="华文楷体"/>
              </a:rPr>
              <a:t>施良好的回</a:t>
            </a:r>
            <a:r>
              <a:rPr sz="1950" b="1" spc="-11" dirty="0">
                <a:solidFill>
                  <a:prstClr val="black"/>
                </a:solidFill>
                <a:latin typeface="华文楷体"/>
                <a:cs typeface="华文楷体"/>
              </a:rPr>
              <a:t>收物</a:t>
            </a:r>
            <a:r>
              <a:rPr sz="1950" b="1" dirty="0">
                <a:solidFill>
                  <a:prstClr val="black"/>
                </a:solidFill>
                <a:latin typeface="华文楷体"/>
                <a:cs typeface="华文楷体"/>
              </a:rPr>
              <a:t>流</a:t>
            </a:r>
            <a:r>
              <a:rPr sz="1950" b="1" spc="-11" dirty="0">
                <a:solidFill>
                  <a:prstClr val="black"/>
                </a:solidFill>
                <a:latin typeface="华文楷体"/>
                <a:cs typeface="华文楷体"/>
              </a:rPr>
              <a:t>战略</a:t>
            </a:r>
            <a:r>
              <a:rPr sz="1950" b="1" dirty="0">
                <a:solidFill>
                  <a:prstClr val="black"/>
                </a:solidFill>
                <a:latin typeface="华文楷体"/>
                <a:cs typeface="华文楷体"/>
              </a:rPr>
              <a:t>，</a:t>
            </a:r>
            <a:r>
              <a:rPr sz="1950" b="1" spc="-11" dirty="0">
                <a:solidFill>
                  <a:prstClr val="black"/>
                </a:solidFill>
                <a:latin typeface="华文楷体"/>
                <a:cs typeface="华文楷体"/>
              </a:rPr>
              <a:t>可减</a:t>
            </a:r>
            <a:r>
              <a:rPr sz="1950" b="1" dirty="0">
                <a:solidFill>
                  <a:prstClr val="black"/>
                </a:solidFill>
                <a:latin typeface="华文楷体"/>
                <a:cs typeface="华文楷体"/>
              </a:rPr>
              <a:t>少</a:t>
            </a:r>
            <a:r>
              <a:rPr sz="1950" b="1" spc="-11" dirty="0">
                <a:solidFill>
                  <a:prstClr val="black"/>
                </a:solidFill>
                <a:latin typeface="华文楷体"/>
                <a:cs typeface="华文楷体"/>
              </a:rPr>
              <a:t>产品</a:t>
            </a:r>
            <a:r>
              <a:rPr sz="1950" b="1" dirty="0">
                <a:solidFill>
                  <a:prstClr val="black"/>
                </a:solidFill>
                <a:latin typeface="华文楷体"/>
                <a:cs typeface="华文楷体"/>
              </a:rPr>
              <a:t>对</a:t>
            </a:r>
            <a:r>
              <a:rPr sz="1950" b="1" spc="-11" dirty="0">
                <a:solidFill>
                  <a:prstClr val="black"/>
                </a:solidFill>
                <a:latin typeface="华文楷体"/>
                <a:cs typeface="华文楷体"/>
              </a:rPr>
              <a:t>环境</a:t>
            </a:r>
            <a:r>
              <a:rPr sz="1950" b="1" dirty="0">
                <a:solidFill>
                  <a:prstClr val="black"/>
                </a:solidFill>
                <a:latin typeface="华文楷体"/>
                <a:cs typeface="华文楷体"/>
              </a:rPr>
              <a:t>的</a:t>
            </a:r>
            <a:r>
              <a:rPr sz="1950" b="1" spc="-11" dirty="0">
                <a:solidFill>
                  <a:prstClr val="black"/>
                </a:solidFill>
                <a:latin typeface="华文楷体"/>
                <a:cs typeface="华文楷体"/>
              </a:rPr>
              <a:t>污染</a:t>
            </a:r>
            <a:r>
              <a:rPr sz="1950" b="1" dirty="0">
                <a:solidFill>
                  <a:prstClr val="black"/>
                </a:solidFill>
                <a:latin typeface="华文楷体"/>
                <a:cs typeface="华文楷体"/>
              </a:rPr>
              <a:t>和</a:t>
            </a:r>
            <a:r>
              <a:rPr sz="1950" b="1" spc="-11" dirty="0">
                <a:solidFill>
                  <a:prstClr val="black"/>
                </a:solidFill>
                <a:latin typeface="华文楷体"/>
                <a:cs typeface="华文楷体"/>
              </a:rPr>
              <a:t>资 </a:t>
            </a:r>
            <a:r>
              <a:rPr sz="1950" b="1" dirty="0">
                <a:solidFill>
                  <a:prstClr val="black"/>
                </a:solidFill>
                <a:latin typeface="华文楷体"/>
                <a:cs typeface="华文楷体"/>
              </a:rPr>
              <a:t>源的消耗，</a:t>
            </a:r>
            <a:r>
              <a:rPr sz="1950" b="1" spc="-11" dirty="0">
                <a:solidFill>
                  <a:prstClr val="black"/>
                </a:solidFill>
                <a:latin typeface="华文楷体"/>
                <a:cs typeface="华文楷体"/>
              </a:rPr>
              <a:t>可以</a:t>
            </a:r>
            <a:r>
              <a:rPr sz="1950" b="1" dirty="0">
                <a:solidFill>
                  <a:prstClr val="black"/>
                </a:solidFill>
                <a:latin typeface="华文楷体"/>
                <a:cs typeface="华文楷体"/>
              </a:rPr>
              <a:t>提</a:t>
            </a:r>
            <a:r>
              <a:rPr sz="1950" b="1" spc="-11" dirty="0">
                <a:solidFill>
                  <a:prstClr val="black"/>
                </a:solidFill>
                <a:latin typeface="华文楷体"/>
                <a:cs typeface="华文楷体"/>
              </a:rPr>
              <a:t>高环</a:t>
            </a:r>
            <a:r>
              <a:rPr sz="1950" b="1" dirty="0">
                <a:solidFill>
                  <a:prstClr val="black"/>
                </a:solidFill>
                <a:latin typeface="华文楷体"/>
                <a:cs typeface="华文楷体"/>
              </a:rPr>
              <a:t>境</a:t>
            </a:r>
            <a:r>
              <a:rPr sz="1950" b="1" spc="-11" dirty="0">
                <a:solidFill>
                  <a:prstClr val="black"/>
                </a:solidFill>
                <a:latin typeface="华文楷体"/>
                <a:cs typeface="华文楷体"/>
              </a:rPr>
              <a:t>业绩</a:t>
            </a:r>
            <a:r>
              <a:rPr sz="1950" b="1" dirty="0">
                <a:solidFill>
                  <a:prstClr val="black"/>
                </a:solidFill>
                <a:latin typeface="华文楷体"/>
                <a:cs typeface="华文楷体"/>
              </a:rPr>
              <a:t>，</a:t>
            </a:r>
            <a:r>
              <a:rPr sz="1950" b="1" spc="-11" dirty="0">
                <a:solidFill>
                  <a:prstClr val="black"/>
                </a:solidFill>
                <a:latin typeface="华文楷体"/>
                <a:cs typeface="华文楷体"/>
              </a:rPr>
              <a:t>塑造</a:t>
            </a:r>
            <a:r>
              <a:rPr sz="1950" b="1" dirty="0">
                <a:solidFill>
                  <a:prstClr val="black"/>
                </a:solidFill>
                <a:latin typeface="华文楷体"/>
                <a:cs typeface="华文楷体"/>
              </a:rPr>
              <a:t>企</a:t>
            </a:r>
            <a:r>
              <a:rPr sz="1950" b="1" spc="-11" dirty="0">
                <a:solidFill>
                  <a:prstClr val="black"/>
                </a:solidFill>
                <a:latin typeface="华文楷体"/>
                <a:cs typeface="华文楷体"/>
              </a:rPr>
              <a:t>业形</a:t>
            </a:r>
            <a:r>
              <a:rPr sz="1950" b="1" dirty="0">
                <a:solidFill>
                  <a:prstClr val="black"/>
                </a:solidFill>
                <a:latin typeface="华文楷体"/>
                <a:cs typeface="华文楷体"/>
              </a:rPr>
              <a:t>象</a:t>
            </a:r>
            <a:r>
              <a:rPr sz="1950" b="1" spc="-11" dirty="0">
                <a:solidFill>
                  <a:prstClr val="black"/>
                </a:solidFill>
                <a:latin typeface="华文楷体"/>
                <a:cs typeface="华文楷体"/>
              </a:rPr>
              <a:t>。</a:t>
            </a:r>
            <a:endParaRPr sz="1950" dirty="0">
              <a:solidFill>
                <a:prstClr val="black"/>
              </a:solidFill>
              <a:latin typeface="华文楷体"/>
              <a:cs typeface="华文楷体"/>
            </a:endParaRPr>
          </a:p>
        </p:txBody>
      </p:sp>
    </p:spTree>
    <p:extLst>
      <p:ext uri="{BB962C8B-B14F-4D97-AF65-F5344CB8AC3E}">
        <p14:creationId xmlns:p14="http://schemas.microsoft.com/office/powerpoint/2010/main" val="19900889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4955" y="808862"/>
            <a:ext cx="5190173" cy="308739"/>
          </a:xfrm>
          <a:prstGeom prst="rect">
            <a:avLst/>
          </a:prstGeom>
        </p:spPr>
        <p:txBody>
          <a:bodyPr vert="horz" wrap="square" lIns="0" tIns="8573" rIns="0" bIns="0" rtlCol="0">
            <a:spAutoFit/>
          </a:bodyPr>
          <a:lstStyle/>
          <a:p>
            <a:pPr marL="9525">
              <a:spcBef>
                <a:spcPts val="68"/>
              </a:spcBef>
            </a:pPr>
            <a:r>
              <a:rPr sz="975" b="0" spc="-4" dirty="0">
                <a:solidFill>
                  <a:srgbClr val="477AB1"/>
                </a:solidFill>
                <a:latin typeface="Wingdings 2"/>
                <a:cs typeface="Wingdings 2"/>
              </a:rPr>
              <a:t></a:t>
            </a:r>
            <a:r>
              <a:rPr sz="975" b="0" spc="-4" dirty="0">
                <a:solidFill>
                  <a:srgbClr val="477AB1"/>
                </a:solidFill>
                <a:latin typeface="Times New Roman"/>
                <a:cs typeface="Times New Roman"/>
              </a:rPr>
              <a:t> </a:t>
            </a:r>
            <a:r>
              <a:rPr sz="975" b="0" spc="56" dirty="0">
                <a:solidFill>
                  <a:srgbClr val="477AB1"/>
                </a:solidFill>
                <a:latin typeface="Times New Roman"/>
                <a:cs typeface="Times New Roman"/>
              </a:rPr>
              <a:t> </a:t>
            </a:r>
            <a:r>
              <a:rPr lang="en-US" sz="1950" kern="1200" spc="-11" dirty="0">
                <a:solidFill>
                  <a:srgbClr val="0000FF"/>
                </a:solidFill>
                <a:ea typeface="+mn-ea"/>
              </a:rPr>
              <a:t>5.</a:t>
            </a:r>
            <a:r>
              <a:rPr sz="1950" kern="1200" spc="-11" dirty="0">
                <a:solidFill>
                  <a:srgbClr val="0000FF"/>
                </a:solidFill>
                <a:ea typeface="+mn-ea"/>
              </a:rPr>
              <a:t>节约资源，促进社会经济的可持续发展</a:t>
            </a:r>
          </a:p>
        </p:txBody>
      </p:sp>
      <p:sp>
        <p:nvSpPr>
          <p:cNvPr id="3" name="object 3"/>
          <p:cNvSpPr txBox="1"/>
          <p:nvPr/>
        </p:nvSpPr>
        <p:spPr>
          <a:xfrm>
            <a:off x="1544955" y="1288923"/>
            <a:ext cx="140970" cy="159178"/>
          </a:xfrm>
          <a:prstGeom prst="rect">
            <a:avLst/>
          </a:prstGeom>
        </p:spPr>
        <p:txBody>
          <a:bodyPr vert="horz" wrap="square" lIns="0" tIns="9049" rIns="0" bIns="0" rtlCol="0">
            <a:spAutoFit/>
          </a:bodyPr>
          <a:lstStyle/>
          <a:p>
            <a:pPr marL="9525" defTabSz="685800">
              <a:spcBef>
                <a:spcPts val="71"/>
              </a:spcBef>
            </a:pPr>
            <a:r>
              <a:rPr sz="975" spc="-4" dirty="0">
                <a:solidFill>
                  <a:srgbClr val="477AB1"/>
                </a:solidFill>
                <a:latin typeface="Wingdings 2"/>
                <a:cs typeface="Wingdings 2"/>
              </a:rPr>
              <a:t></a:t>
            </a:r>
            <a:endParaRPr sz="975">
              <a:solidFill>
                <a:prstClr val="black"/>
              </a:solidFill>
              <a:latin typeface="Wingdings 2"/>
              <a:cs typeface="Wingdings 2"/>
            </a:endParaRPr>
          </a:p>
        </p:txBody>
      </p:sp>
      <p:sp>
        <p:nvSpPr>
          <p:cNvPr id="4" name="object 4"/>
          <p:cNvSpPr txBox="1"/>
          <p:nvPr/>
        </p:nvSpPr>
        <p:spPr>
          <a:xfrm>
            <a:off x="1803272" y="1165479"/>
            <a:ext cx="5720715" cy="1809150"/>
          </a:xfrm>
          <a:prstGeom prst="rect">
            <a:avLst/>
          </a:prstGeom>
        </p:spPr>
        <p:txBody>
          <a:bodyPr vert="horz" wrap="square" lIns="0" tIns="8573" rIns="0" bIns="0" rtlCol="0">
            <a:spAutoFit/>
          </a:bodyPr>
          <a:lstStyle/>
          <a:p>
            <a:pPr marL="9525" marR="3810" indent="438626" algn="just" defTabSz="685800">
              <a:spcBef>
                <a:spcPts val="68"/>
              </a:spcBef>
            </a:pPr>
            <a:r>
              <a:rPr sz="1950" b="1" dirty="0">
                <a:solidFill>
                  <a:prstClr val="black"/>
                </a:solidFill>
                <a:latin typeface="华文楷体"/>
                <a:cs typeface="华文楷体"/>
              </a:rPr>
              <a:t>在资源日</a:t>
            </a:r>
            <a:r>
              <a:rPr sz="1950" b="1" spc="-11" dirty="0">
                <a:solidFill>
                  <a:prstClr val="black"/>
                </a:solidFill>
                <a:latin typeface="华文楷体"/>
                <a:cs typeface="华文楷体"/>
              </a:rPr>
              <a:t>益</a:t>
            </a:r>
            <a:r>
              <a:rPr sz="1950" b="1" dirty="0">
                <a:solidFill>
                  <a:prstClr val="black"/>
                </a:solidFill>
                <a:latin typeface="华文楷体"/>
                <a:cs typeface="华文楷体"/>
              </a:rPr>
              <a:t>枯</a:t>
            </a:r>
            <a:r>
              <a:rPr sz="1950" b="1" spc="-11" dirty="0">
                <a:solidFill>
                  <a:prstClr val="black"/>
                </a:solidFill>
                <a:latin typeface="华文楷体"/>
                <a:cs typeface="华文楷体"/>
              </a:rPr>
              <a:t>竭的</a:t>
            </a:r>
            <a:r>
              <a:rPr sz="1950" b="1" dirty="0">
                <a:solidFill>
                  <a:prstClr val="black"/>
                </a:solidFill>
                <a:latin typeface="华文楷体"/>
                <a:cs typeface="华文楷体"/>
              </a:rPr>
              <a:t>今</a:t>
            </a:r>
            <a:r>
              <a:rPr sz="1950" b="1" spc="-11" dirty="0">
                <a:solidFill>
                  <a:prstClr val="black"/>
                </a:solidFill>
                <a:latin typeface="华文楷体"/>
                <a:cs typeface="华文楷体"/>
              </a:rPr>
              <a:t>天，</a:t>
            </a:r>
            <a:r>
              <a:rPr sz="1950" b="1" dirty="0">
                <a:solidFill>
                  <a:prstClr val="black"/>
                </a:solidFill>
                <a:latin typeface="华文楷体"/>
                <a:cs typeface="华文楷体"/>
              </a:rPr>
              <a:t>人</a:t>
            </a:r>
            <a:r>
              <a:rPr sz="1950" b="1" spc="-11" dirty="0">
                <a:solidFill>
                  <a:prstClr val="black"/>
                </a:solidFill>
                <a:latin typeface="华文楷体"/>
                <a:cs typeface="华文楷体"/>
              </a:rPr>
              <a:t>们越</a:t>
            </a:r>
            <a:r>
              <a:rPr sz="1950" b="1" dirty="0">
                <a:solidFill>
                  <a:prstClr val="black"/>
                </a:solidFill>
                <a:latin typeface="华文楷体"/>
                <a:cs typeface="华文楷体"/>
              </a:rPr>
              <a:t>来</a:t>
            </a:r>
            <a:r>
              <a:rPr sz="1950" b="1" spc="-11" dirty="0">
                <a:solidFill>
                  <a:prstClr val="black"/>
                </a:solidFill>
                <a:latin typeface="华文楷体"/>
                <a:cs typeface="华文楷体"/>
              </a:rPr>
              <a:t>越重</a:t>
            </a:r>
            <a:r>
              <a:rPr sz="1950" b="1" dirty="0">
                <a:solidFill>
                  <a:prstClr val="black"/>
                </a:solidFill>
                <a:latin typeface="华文楷体"/>
                <a:cs typeface="华文楷体"/>
              </a:rPr>
              <a:t>视</a:t>
            </a:r>
            <a:r>
              <a:rPr sz="1950" b="1" spc="-11" dirty="0">
                <a:solidFill>
                  <a:prstClr val="black"/>
                </a:solidFill>
                <a:latin typeface="华文楷体"/>
                <a:cs typeface="华文楷体"/>
              </a:rPr>
              <a:t>通过回 </a:t>
            </a:r>
            <a:r>
              <a:rPr sz="1950" b="1" dirty="0">
                <a:solidFill>
                  <a:prstClr val="black"/>
                </a:solidFill>
                <a:latin typeface="华文楷体"/>
                <a:cs typeface="华文楷体"/>
              </a:rPr>
              <a:t>收物流将可</a:t>
            </a:r>
            <a:r>
              <a:rPr sz="1950" b="1" spc="-11" dirty="0">
                <a:solidFill>
                  <a:prstClr val="black"/>
                </a:solidFill>
                <a:latin typeface="华文楷体"/>
                <a:cs typeface="华文楷体"/>
              </a:rPr>
              <a:t>以利</a:t>
            </a:r>
            <a:r>
              <a:rPr sz="1950" b="1" dirty="0">
                <a:solidFill>
                  <a:prstClr val="black"/>
                </a:solidFill>
                <a:latin typeface="华文楷体"/>
                <a:cs typeface="华文楷体"/>
              </a:rPr>
              <a:t>用</a:t>
            </a:r>
            <a:r>
              <a:rPr sz="1950" b="1" spc="-11" dirty="0">
                <a:solidFill>
                  <a:prstClr val="black"/>
                </a:solidFill>
                <a:latin typeface="华文楷体"/>
                <a:cs typeface="华文楷体"/>
              </a:rPr>
              <a:t>的废</a:t>
            </a:r>
            <a:r>
              <a:rPr sz="1950" b="1" dirty="0">
                <a:solidFill>
                  <a:prstClr val="black"/>
                </a:solidFill>
                <a:latin typeface="华文楷体"/>
                <a:cs typeface="华文楷体"/>
              </a:rPr>
              <a:t>弃</a:t>
            </a:r>
            <a:r>
              <a:rPr sz="1950" b="1" spc="-11" dirty="0">
                <a:solidFill>
                  <a:prstClr val="black"/>
                </a:solidFill>
                <a:latin typeface="华文楷体"/>
                <a:cs typeface="华文楷体"/>
              </a:rPr>
              <a:t>物通</a:t>
            </a:r>
            <a:r>
              <a:rPr sz="1950" b="1" dirty="0">
                <a:solidFill>
                  <a:prstClr val="black"/>
                </a:solidFill>
                <a:latin typeface="华文楷体"/>
                <a:cs typeface="华文楷体"/>
              </a:rPr>
              <a:t>过</a:t>
            </a:r>
            <a:r>
              <a:rPr sz="1950" b="1" spc="-11" dirty="0">
                <a:solidFill>
                  <a:prstClr val="black"/>
                </a:solidFill>
                <a:latin typeface="华文楷体"/>
                <a:cs typeface="华文楷体"/>
              </a:rPr>
              <a:t>收集</a:t>
            </a:r>
            <a:r>
              <a:rPr sz="1950" b="1" dirty="0">
                <a:solidFill>
                  <a:prstClr val="black"/>
                </a:solidFill>
                <a:latin typeface="华文楷体"/>
                <a:cs typeface="华文楷体"/>
              </a:rPr>
              <a:t>、</a:t>
            </a:r>
            <a:r>
              <a:rPr sz="1950" b="1" spc="-11" dirty="0">
                <a:solidFill>
                  <a:prstClr val="black"/>
                </a:solidFill>
                <a:latin typeface="华文楷体"/>
                <a:cs typeface="华文楷体"/>
              </a:rPr>
              <a:t>加工</a:t>
            </a:r>
            <a:r>
              <a:rPr sz="1950" b="1" dirty="0">
                <a:solidFill>
                  <a:prstClr val="black"/>
                </a:solidFill>
                <a:latin typeface="华文楷体"/>
                <a:cs typeface="华文楷体"/>
              </a:rPr>
              <a:t>，</a:t>
            </a:r>
            <a:r>
              <a:rPr sz="1950" b="1" spc="-11" dirty="0">
                <a:solidFill>
                  <a:prstClr val="black"/>
                </a:solidFill>
                <a:latin typeface="华文楷体"/>
                <a:cs typeface="华文楷体"/>
              </a:rPr>
              <a:t>重新补 </a:t>
            </a:r>
            <a:r>
              <a:rPr sz="1950" b="1" dirty="0">
                <a:solidFill>
                  <a:prstClr val="black"/>
                </a:solidFill>
                <a:latin typeface="华文楷体"/>
                <a:cs typeface="华文楷体"/>
              </a:rPr>
              <a:t>充到生产、</a:t>
            </a:r>
            <a:r>
              <a:rPr sz="1950" b="1" spc="-11" dirty="0">
                <a:solidFill>
                  <a:prstClr val="black"/>
                </a:solidFill>
                <a:latin typeface="华文楷体"/>
                <a:cs typeface="华文楷体"/>
              </a:rPr>
              <a:t>销售</a:t>
            </a:r>
            <a:r>
              <a:rPr sz="1950" b="1" dirty="0">
                <a:solidFill>
                  <a:prstClr val="black"/>
                </a:solidFill>
                <a:latin typeface="华文楷体"/>
                <a:cs typeface="华文楷体"/>
              </a:rPr>
              <a:t>系</a:t>
            </a:r>
            <a:r>
              <a:rPr sz="1950" b="1" spc="-11" dirty="0">
                <a:solidFill>
                  <a:prstClr val="black"/>
                </a:solidFill>
                <a:latin typeface="华文楷体"/>
                <a:cs typeface="华文楷体"/>
              </a:rPr>
              <a:t>统中</a:t>
            </a:r>
            <a:r>
              <a:rPr sz="1950" b="1" dirty="0">
                <a:solidFill>
                  <a:prstClr val="black"/>
                </a:solidFill>
                <a:latin typeface="华文楷体"/>
                <a:cs typeface="华文楷体"/>
              </a:rPr>
              <a:t>循</a:t>
            </a:r>
            <a:r>
              <a:rPr sz="1950" b="1" spc="-11" dirty="0">
                <a:solidFill>
                  <a:prstClr val="black"/>
                </a:solidFill>
                <a:latin typeface="华文楷体"/>
                <a:cs typeface="华文楷体"/>
              </a:rPr>
              <a:t>环利</a:t>
            </a:r>
            <a:r>
              <a:rPr sz="1950" b="1" dirty="0">
                <a:solidFill>
                  <a:prstClr val="black"/>
                </a:solidFill>
                <a:latin typeface="华文楷体"/>
                <a:cs typeface="华文楷体"/>
              </a:rPr>
              <a:t>用</a:t>
            </a:r>
            <a:r>
              <a:rPr sz="1950" b="1" spc="-11" dirty="0">
                <a:solidFill>
                  <a:prstClr val="black"/>
                </a:solidFill>
                <a:latin typeface="华文楷体"/>
                <a:cs typeface="华文楷体"/>
              </a:rPr>
              <a:t>。对</a:t>
            </a:r>
            <a:r>
              <a:rPr sz="1950" b="1" dirty="0">
                <a:solidFill>
                  <a:prstClr val="black"/>
                </a:solidFill>
                <a:latin typeface="华文楷体"/>
                <a:cs typeface="华文楷体"/>
              </a:rPr>
              <a:t>废</a:t>
            </a:r>
            <a:r>
              <a:rPr sz="1950" b="1" spc="-11" dirty="0">
                <a:solidFill>
                  <a:prstClr val="black"/>
                </a:solidFill>
                <a:latin typeface="华文楷体"/>
                <a:cs typeface="华文楷体"/>
              </a:rPr>
              <a:t>旧物</a:t>
            </a:r>
            <a:r>
              <a:rPr sz="1950" b="1" dirty="0">
                <a:solidFill>
                  <a:prstClr val="black"/>
                </a:solidFill>
                <a:latin typeface="华文楷体"/>
                <a:cs typeface="华文楷体"/>
              </a:rPr>
              <a:t>资</a:t>
            </a:r>
            <a:r>
              <a:rPr sz="1950" b="1" spc="-11" dirty="0">
                <a:solidFill>
                  <a:prstClr val="black"/>
                </a:solidFill>
                <a:latin typeface="华文楷体"/>
                <a:cs typeface="华文楷体"/>
              </a:rPr>
              <a:t>源开发 </a:t>
            </a:r>
            <a:r>
              <a:rPr sz="1950" b="1" dirty="0">
                <a:solidFill>
                  <a:prstClr val="black"/>
                </a:solidFill>
                <a:latin typeface="华文楷体"/>
                <a:cs typeface="华文楷体"/>
              </a:rPr>
              <a:t>利用，可以</a:t>
            </a:r>
            <a:r>
              <a:rPr sz="1950" b="1" spc="-11" dirty="0">
                <a:solidFill>
                  <a:prstClr val="black"/>
                </a:solidFill>
                <a:latin typeface="华文楷体"/>
                <a:cs typeface="华文楷体"/>
              </a:rPr>
              <a:t>减少</a:t>
            </a:r>
            <a:r>
              <a:rPr sz="1950" b="1" dirty="0">
                <a:solidFill>
                  <a:prstClr val="black"/>
                </a:solidFill>
                <a:latin typeface="华文楷体"/>
                <a:cs typeface="华文楷体"/>
              </a:rPr>
              <a:t>人</a:t>
            </a:r>
            <a:r>
              <a:rPr sz="1950" b="1" spc="-11" dirty="0">
                <a:solidFill>
                  <a:prstClr val="black"/>
                </a:solidFill>
                <a:latin typeface="华文楷体"/>
                <a:cs typeface="华文楷体"/>
              </a:rPr>
              <a:t>类对</a:t>
            </a:r>
            <a:r>
              <a:rPr sz="1950" b="1" dirty="0">
                <a:solidFill>
                  <a:prstClr val="black"/>
                </a:solidFill>
                <a:latin typeface="华文楷体"/>
                <a:cs typeface="华文楷体"/>
              </a:rPr>
              <a:t>原</a:t>
            </a:r>
            <a:r>
              <a:rPr sz="1950" b="1" spc="-11" dirty="0">
                <a:solidFill>
                  <a:prstClr val="black"/>
                </a:solidFill>
                <a:latin typeface="华文楷体"/>
                <a:cs typeface="华文楷体"/>
              </a:rPr>
              <a:t>生资</a:t>
            </a:r>
            <a:r>
              <a:rPr sz="1950" b="1" dirty="0">
                <a:solidFill>
                  <a:prstClr val="black"/>
                </a:solidFill>
                <a:latin typeface="华文楷体"/>
                <a:cs typeface="华文楷体"/>
              </a:rPr>
              <a:t>源</a:t>
            </a:r>
            <a:r>
              <a:rPr sz="1950" b="1" spc="-11" dirty="0">
                <a:solidFill>
                  <a:prstClr val="black"/>
                </a:solidFill>
                <a:latin typeface="华文楷体"/>
                <a:cs typeface="华文楷体"/>
              </a:rPr>
              <a:t>的开</a:t>
            </a:r>
            <a:r>
              <a:rPr sz="1950" b="1" dirty="0">
                <a:solidFill>
                  <a:prstClr val="black"/>
                </a:solidFill>
                <a:latin typeface="华文楷体"/>
                <a:cs typeface="华文楷体"/>
              </a:rPr>
              <a:t>发</a:t>
            </a:r>
            <a:r>
              <a:rPr sz="1950" b="1" spc="-11" dirty="0">
                <a:solidFill>
                  <a:prstClr val="black"/>
                </a:solidFill>
                <a:latin typeface="华文楷体"/>
                <a:cs typeface="华文楷体"/>
              </a:rPr>
              <a:t>，降</a:t>
            </a:r>
            <a:r>
              <a:rPr sz="1950" b="1" dirty="0">
                <a:solidFill>
                  <a:prstClr val="black"/>
                </a:solidFill>
                <a:latin typeface="华文楷体"/>
                <a:cs typeface="华文楷体"/>
              </a:rPr>
              <a:t>低</a:t>
            </a:r>
            <a:r>
              <a:rPr sz="1950" b="1" spc="-11" dirty="0">
                <a:solidFill>
                  <a:prstClr val="black"/>
                </a:solidFill>
                <a:latin typeface="华文楷体"/>
                <a:cs typeface="华文楷体"/>
              </a:rPr>
              <a:t>原料成 </a:t>
            </a:r>
            <a:r>
              <a:rPr sz="1950" b="1" dirty="0">
                <a:solidFill>
                  <a:prstClr val="black"/>
                </a:solidFill>
                <a:latin typeface="华文楷体"/>
                <a:cs typeface="华文楷体"/>
              </a:rPr>
              <a:t>本，减少三</a:t>
            </a:r>
            <a:r>
              <a:rPr sz="1950" b="1" spc="-11" dirty="0">
                <a:solidFill>
                  <a:prstClr val="black"/>
                </a:solidFill>
                <a:latin typeface="华文楷体"/>
                <a:cs typeface="华文楷体"/>
              </a:rPr>
              <a:t>废排</a:t>
            </a:r>
            <a:r>
              <a:rPr sz="1950" b="1" dirty="0">
                <a:solidFill>
                  <a:prstClr val="black"/>
                </a:solidFill>
                <a:latin typeface="华文楷体"/>
                <a:cs typeface="华文楷体"/>
              </a:rPr>
              <a:t>放</a:t>
            </a:r>
            <a:r>
              <a:rPr sz="1950" b="1" spc="-11" dirty="0">
                <a:solidFill>
                  <a:prstClr val="black"/>
                </a:solidFill>
                <a:latin typeface="华文楷体"/>
                <a:cs typeface="华文楷体"/>
              </a:rPr>
              <a:t>量，</a:t>
            </a:r>
            <a:r>
              <a:rPr sz="1950" b="1" dirty="0">
                <a:solidFill>
                  <a:prstClr val="black"/>
                </a:solidFill>
                <a:latin typeface="华文楷体"/>
                <a:cs typeface="华文楷体"/>
              </a:rPr>
              <a:t>为</a:t>
            </a:r>
            <a:r>
              <a:rPr sz="1950" b="1" spc="-11" dirty="0">
                <a:solidFill>
                  <a:prstClr val="black"/>
                </a:solidFill>
                <a:latin typeface="华文楷体"/>
                <a:cs typeface="华文楷体"/>
              </a:rPr>
              <a:t>节约</a:t>
            </a:r>
            <a:r>
              <a:rPr sz="1950" b="1" dirty="0">
                <a:solidFill>
                  <a:prstClr val="black"/>
                </a:solidFill>
                <a:latin typeface="华文楷体"/>
                <a:cs typeface="华文楷体"/>
              </a:rPr>
              <a:t>能</a:t>
            </a:r>
            <a:r>
              <a:rPr sz="1950" b="1" spc="-11" dirty="0">
                <a:solidFill>
                  <a:prstClr val="black"/>
                </a:solidFill>
                <a:latin typeface="华文楷体"/>
                <a:cs typeface="华文楷体"/>
              </a:rPr>
              <a:t>源，</a:t>
            </a:r>
            <a:r>
              <a:rPr sz="1950" b="1" dirty="0">
                <a:solidFill>
                  <a:prstClr val="black"/>
                </a:solidFill>
                <a:latin typeface="华文楷体"/>
                <a:cs typeface="华文楷体"/>
              </a:rPr>
              <a:t>为</a:t>
            </a:r>
            <a:r>
              <a:rPr sz="1950" b="1" spc="-11" dirty="0">
                <a:solidFill>
                  <a:prstClr val="black"/>
                </a:solidFill>
                <a:latin typeface="华文楷体"/>
                <a:cs typeface="华文楷体"/>
              </a:rPr>
              <a:t>建设</a:t>
            </a:r>
            <a:r>
              <a:rPr sz="1950" b="1" dirty="0">
                <a:solidFill>
                  <a:prstClr val="black"/>
                </a:solidFill>
                <a:latin typeface="华文楷体"/>
                <a:cs typeface="华文楷体"/>
              </a:rPr>
              <a:t>友</a:t>
            </a:r>
            <a:r>
              <a:rPr sz="1950" b="1" spc="-11" dirty="0">
                <a:solidFill>
                  <a:prstClr val="black"/>
                </a:solidFill>
                <a:latin typeface="华文楷体"/>
                <a:cs typeface="华文楷体"/>
              </a:rPr>
              <a:t>好型社 </a:t>
            </a:r>
            <a:r>
              <a:rPr sz="1950" b="1" dirty="0">
                <a:solidFill>
                  <a:prstClr val="black"/>
                </a:solidFill>
                <a:latin typeface="华文楷体"/>
                <a:cs typeface="华文楷体"/>
              </a:rPr>
              <a:t>会，促进社</a:t>
            </a:r>
            <a:r>
              <a:rPr sz="1950" b="1" spc="-11" dirty="0">
                <a:solidFill>
                  <a:prstClr val="black"/>
                </a:solidFill>
                <a:latin typeface="华文楷体"/>
                <a:cs typeface="华文楷体"/>
              </a:rPr>
              <a:t>会经</a:t>
            </a:r>
            <a:r>
              <a:rPr sz="1950" b="1" dirty="0">
                <a:solidFill>
                  <a:prstClr val="black"/>
                </a:solidFill>
                <a:latin typeface="华文楷体"/>
                <a:cs typeface="华文楷体"/>
              </a:rPr>
              <a:t>济</a:t>
            </a:r>
            <a:r>
              <a:rPr sz="1950" b="1" spc="-11" dirty="0">
                <a:solidFill>
                  <a:prstClr val="black"/>
                </a:solidFill>
                <a:latin typeface="华文楷体"/>
                <a:cs typeface="华文楷体"/>
              </a:rPr>
              <a:t>的可</a:t>
            </a:r>
            <a:r>
              <a:rPr sz="1950" b="1" dirty="0">
                <a:solidFill>
                  <a:prstClr val="black"/>
                </a:solidFill>
                <a:latin typeface="华文楷体"/>
                <a:cs typeface="华文楷体"/>
              </a:rPr>
              <a:t>持</a:t>
            </a:r>
            <a:r>
              <a:rPr sz="1950" b="1" spc="-11" dirty="0">
                <a:solidFill>
                  <a:prstClr val="black"/>
                </a:solidFill>
                <a:latin typeface="华文楷体"/>
                <a:cs typeface="华文楷体"/>
              </a:rPr>
              <a:t>续发</a:t>
            </a:r>
            <a:r>
              <a:rPr sz="1950" b="1" dirty="0">
                <a:solidFill>
                  <a:prstClr val="black"/>
                </a:solidFill>
                <a:latin typeface="华文楷体"/>
                <a:cs typeface="华文楷体"/>
              </a:rPr>
              <a:t>展</a:t>
            </a:r>
            <a:r>
              <a:rPr sz="1950" b="1" spc="-11" dirty="0">
                <a:solidFill>
                  <a:prstClr val="black"/>
                </a:solidFill>
                <a:latin typeface="华文楷体"/>
                <a:cs typeface="华文楷体"/>
              </a:rPr>
              <a:t>做出</a:t>
            </a:r>
            <a:r>
              <a:rPr sz="1950" b="1" dirty="0">
                <a:solidFill>
                  <a:prstClr val="black"/>
                </a:solidFill>
                <a:latin typeface="华文楷体"/>
                <a:cs typeface="华文楷体"/>
              </a:rPr>
              <a:t>贡</a:t>
            </a:r>
            <a:r>
              <a:rPr sz="1950" b="1" spc="-11" dirty="0">
                <a:solidFill>
                  <a:prstClr val="black"/>
                </a:solidFill>
                <a:latin typeface="华文楷体"/>
                <a:cs typeface="华文楷体"/>
              </a:rPr>
              <a:t>献。</a:t>
            </a:r>
            <a:endParaRPr sz="1950">
              <a:solidFill>
                <a:prstClr val="black"/>
              </a:solidFill>
              <a:latin typeface="华文楷体"/>
              <a:cs typeface="华文楷体"/>
            </a:endParaRPr>
          </a:p>
        </p:txBody>
      </p:sp>
      <p:sp>
        <p:nvSpPr>
          <p:cNvPr id="5" name="object 5"/>
          <p:cNvSpPr txBox="1"/>
          <p:nvPr/>
        </p:nvSpPr>
        <p:spPr>
          <a:xfrm>
            <a:off x="1544955" y="3371469"/>
            <a:ext cx="5771198" cy="1115690"/>
          </a:xfrm>
          <a:prstGeom prst="rect">
            <a:avLst/>
          </a:prstGeom>
        </p:spPr>
        <p:txBody>
          <a:bodyPr vert="horz" wrap="square" lIns="0" tIns="7620" rIns="0" bIns="0" rtlCol="0">
            <a:spAutoFit/>
          </a:bodyPr>
          <a:lstStyle/>
          <a:p>
            <a:pPr marL="267653" marR="3810" indent="-258604" algn="just" defTabSz="685800">
              <a:lnSpc>
                <a:spcPct val="100299"/>
              </a:lnSpc>
              <a:spcBef>
                <a:spcPts val="60"/>
              </a:spcBef>
            </a:pPr>
            <a:r>
              <a:rPr sz="1200" dirty="0">
                <a:solidFill>
                  <a:srgbClr val="477AB1"/>
                </a:solidFill>
                <a:latin typeface="Wingdings 2"/>
                <a:cs typeface="Wingdings 2"/>
              </a:rPr>
              <a:t></a:t>
            </a:r>
            <a:r>
              <a:rPr sz="1200" spc="120" dirty="0">
                <a:solidFill>
                  <a:srgbClr val="477AB1"/>
                </a:solidFill>
                <a:latin typeface="Times New Roman"/>
                <a:cs typeface="Times New Roman"/>
              </a:rPr>
              <a:t> </a:t>
            </a:r>
            <a:r>
              <a:rPr sz="2400" b="1" dirty="0">
                <a:solidFill>
                  <a:srgbClr val="FF0000"/>
                </a:solidFill>
                <a:latin typeface="华文楷体"/>
                <a:cs typeface="华文楷体"/>
              </a:rPr>
              <a:t>企</a:t>
            </a:r>
            <a:r>
              <a:rPr sz="2400" b="1" spc="4" dirty="0">
                <a:solidFill>
                  <a:srgbClr val="FF0000"/>
                </a:solidFill>
                <a:latin typeface="华文楷体"/>
                <a:cs typeface="华文楷体"/>
              </a:rPr>
              <a:t>业</a:t>
            </a:r>
            <a:r>
              <a:rPr sz="2400" b="1" dirty="0">
                <a:solidFill>
                  <a:srgbClr val="FF0000"/>
                </a:solidFill>
                <a:latin typeface="华文楷体"/>
                <a:cs typeface="华文楷体"/>
              </a:rPr>
              <a:t>要实现</a:t>
            </a:r>
            <a:r>
              <a:rPr sz="2400" b="1" spc="-11" dirty="0">
                <a:solidFill>
                  <a:srgbClr val="FF0000"/>
                </a:solidFill>
                <a:latin typeface="华文楷体"/>
                <a:cs typeface="华文楷体"/>
              </a:rPr>
              <a:t>回收</a:t>
            </a:r>
            <a:r>
              <a:rPr sz="2400" b="1" dirty="0">
                <a:solidFill>
                  <a:srgbClr val="FF0000"/>
                </a:solidFill>
                <a:latin typeface="华文楷体"/>
                <a:cs typeface="华文楷体"/>
              </a:rPr>
              <a:t>物</a:t>
            </a:r>
            <a:r>
              <a:rPr sz="2400" b="1" spc="-11" dirty="0">
                <a:solidFill>
                  <a:srgbClr val="FF0000"/>
                </a:solidFill>
                <a:latin typeface="华文楷体"/>
                <a:cs typeface="华文楷体"/>
              </a:rPr>
              <a:t>流战</a:t>
            </a:r>
            <a:r>
              <a:rPr sz="2400" b="1" spc="4" dirty="0">
                <a:solidFill>
                  <a:srgbClr val="FF0000"/>
                </a:solidFill>
                <a:latin typeface="华文楷体"/>
                <a:cs typeface="华文楷体"/>
              </a:rPr>
              <a:t>略</a:t>
            </a:r>
            <a:r>
              <a:rPr sz="2400" b="1" spc="-11" dirty="0">
                <a:solidFill>
                  <a:srgbClr val="FF0000"/>
                </a:solidFill>
                <a:latin typeface="华文楷体"/>
                <a:cs typeface="华文楷体"/>
              </a:rPr>
              <a:t>，必</a:t>
            </a:r>
            <a:r>
              <a:rPr sz="2400" b="1" dirty="0">
                <a:solidFill>
                  <a:srgbClr val="FF0000"/>
                </a:solidFill>
                <a:latin typeface="华文楷体"/>
                <a:cs typeface="华文楷体"/>
              </a:rPr>
              <a:t>须</a:t>
            </a:r>
            <a:r>
              <a:rPr sz="2400" b="1" spc="-11" dirty="0">
                <a:solidFill>
                  <a:srgbClr val="FF0000"/>
                </a:solidFill>
                <a:latin typeface="华文楷体"/>
                <a:cs typeface="华文楷体"/>
              </a:rPr>
              <a:t>从供</a:t>
            </a:r>
            <a:r>
              <a:rPr sz="2400" b="1" dirty="0">
                <a:solidFill>
                  <a:srgbClr val="FF0000"/>
                </a:solidFill>
                <a:latin typeface="华文楷体"/>
                <a:cs typeface="华文楷体"/>
              </a:rPr>
              <a:t>应</a:t>
            </a:r>
            <a:r>
              <a:rPr sz="2400" b="1" spc="-11" dirty="0">
                <a:solidFill>
                  <a:srgbClr val="FF0000"/>
                </a:solidFill>
                <a:latin typeface="华文楷体"/>
                <a:cs typeface="华文楷体"/>
              </a:rPr>
              <a:t>链 </a:t>
            </a:r>
            <a:r>
              <a:rPr sz="2400" b="1" dirty="0">
                <a:solidFill>
                  <a:srgbClr val="FF0000"/>
                </a:solidFill>
                <a:latin typeface="华文楷体"/>
                <a:cs typeface="华文楷体"/>
              </a:rPr>
              <a:t>的</a:t>
            </a:r>
            <a:r>
              <a:rPr sz="2400" b="1" spc="4" dirty="0">
                <a:solidFill>
                  <a:srgbClr val="FF0000"/>
                </a:solidFill>
                <a:latin typeface="华文楷体"/>
                <a:cs typeface="华文楷体"/>
              </a:rPr>
              <a:t>范</a:t>
            </a:r>
            <a:r>
              <a:rPr sz="2400" b="1" dirty="0">
                <a:solidFill>
                  <a:srgbClr val="FF0000"/>
                </a:solidFill>
                <a:latin typeface="华文楷体"/>
                <a:cs typeface="华文楷体"/>
              </a:rPr>
              <a:t>围来构</a:t>
            </a:r>
            <a:r>
              <a:rPr sz="2400" b="1" spc="-11" dirty="0">
                <a:solidFill>
                  <a:srgbClr val="FF0000"/>
                </a:solidFill>
                <a:latin typeface="华文楷体"/>
                <a:cs typeface="华文楷体"/>
              </a:rPr>
              <a:t>建企</a:t>
            </a:r>
            <a:r>
              <a:rPr sz="2400" b="1" dirty="0">
                <a:solidFill>
                  <a:srgbClr val="FF0000"/>
                </a:solidFill>
                <a:latin typeface="华文楷体"/>
                <a:cs typeface="华文楷体"/>
              </a:rPr>
              <a:t>业</a:t>
            </a:r>
            <a:r>
              <a:rPr sz="2400" b="1" spc="-11" dirty="0">
                <a:solidFill>
                  <a:srgbClr val="FF0000"/>
                </a:solidFill>
                <a:latin typeface="华文楷体"/>
                <a:cs typeface="华文楷体"/>
              </a:rPr>
              <a:t>回收</a:t>
            </a:r>
            <a:r>
              <a:rPr sz="2400" b="1" spc="4" dirty="0">
                <a:solidFill>
                  <a:srgbClr val="FF0000"/>
                </a:solidFill>
                <a:latin typeface="华文楷体"/>
                <a:cs typeface="华文楷体"/>
              </a:rPr>
              <a:t>物</a:t>
            </a:r>
            <a:r>
              <a:rPr sz="2400" b="1" spc="-11" dirty="0">
                <a:solidFill>
                  <a:srgbClr val="FF0000"/>
                </a:solidFill>
                <a:latin typeface="华文楷体"/>
                <a:cs typeface="华文楷体"/>
              </a:rPr>
              <a:t>流系</a:t>
            </a:r>
            <a:r>
              <a:rPr sz="2400" b="1" dirty="0">
                <a:solidFill>
                  <a:srgbClr val="FF0000"/>
                </a:solidFill>
                <a:latin typeface="华文楷体"/>
                <a:cs typeface="华文楷体"/>
              </a:rPr>
              <a:t>统</a:t>
            </a:r>
            <a:r>
              <a:rPr sz="2400" b="1" spc="-11" dirty="0">
                <a:solidFill>
                  <a:srgbClr val="FF0000"/>
                </a:solidFill>
                <a:latin typeface="华文楷体"/>
                <a:cs typeface="华文楷体"/>
              </a:rPr>
              <a:t>，最</a:t>
            </a:r>
            <a:r>
              <a:rPr sz="2400" b="1" dirty="0">
                <a:solidFill>
                  <a:srgbClr val="FF0000"/>
                </a:solidFill>
                <a:latin typeface="华文楷体"/>
                <a:cs typeface="华文楷体"/>
              </a:rPr>
              <a:t>大</a:t>
            </a:r>
            <a:r>
              <a:rPr sz="2400" b="1" spc="-11" dirty="0">
                <a:solidFill>
                  <a:srgbClr val="FF0000"/>
                </a:solidFill>
                <a:latin typeface="华文楷体"/>
                <a:cs typeface="华文楷体"/>
              </a:rPr>
              <a:t>化 </a:t>
            </a:r>
            <a:r>
              <a:rPr sz="2400" b="1" dirty="0">
                <a:solidFill>
                  <a:srgbClr val="FF0000"/>
                </a:solidFill>
                <a:latin typeface="华文楷体"/>
                <a:cs typeface="华文楷体"/>
              </a:rPr>
              <a:t>地</a:t>
            </a:r>
            <a:r>
              <a:rPr sz="2400" b="1" spc="4" dirty="0">
                <a:solidFill>
                  <a:srgbClr val="FF0000"/>
                </a:solidFill>
                <a:latin typeface="华文楷体"/>
                <a:cs typeface="华文楷体"/>
              </a:rPr>
              <a:t>实</a:t>
            </a:r>
            <a:r>
              <a:rPr sz="2400" b="1" dirty="0">
                <a:solidFill>
                  <a:srgbClr val="FF0000"/>
                </a:solidFill>
                <a:latin typeface="华文楷体"/>
                <a:cs typeface="华文楷体"/>
              </a:rPr>
              <a:t>现回收</a:t>
            </a:r>
            <a:r>
              <a:rPr sz="2400" b="1" spc="-11" dirty="0">
                <a:solidFill>
                  <a:srgbClr val="FF0000"/>
                </a:solidFill>
                <a:latin typeface="华文楷体"/>
                <a:cs typeface="华文楷体"/>
              </a:rPr>
              <a:t>物流</a:t>
            </a:r>
            <a:r>
              <a:rPr sz="2400" b="1" dirty="0">
                <a:solidFill>
                  <a:srgbClr val="FF0000"/>
                </a:solidFill>
                <a:latin typeface="华文楷体"/>
                <a:cs typeface="华文楷体"/>
              </a:rPr>
              <a:t>的</a:t>
            </a:r>
            <a:r>
              <a:rPr sz="2400" b="1" spc="-11" dirty="0">
                <a:solidFill>
                  <a:srgbClr val="FF0000"/>
                </a:solidFill>
                <a:latin typeface="华文楷体"/>
                <a:cs typeface="华文楷体"/>
              </a:rPr>
              <a:t>经济</a:t>
            </a:r>
            <a:r>
              <a:rPr sz="2400" b="1" spc="4" dirty="0">
                <a:solidFill>
                  <a:srgbClr val="FF0000"/>
                </a:solidFill>
                <a:latin typeface="华文楷体"/>
                <a:cs typeface="华文楷体"/>
              </a:rPr>
              <a:t>价</a:t>
            </a:r>
            <a:r>
              <a:rPr sz="2400" b="1" spc="-11" dirty="0">
                <a:solidFill>
                  <a:srgbClr val="FF0000"/>
                </a:solidFill>
                <a:latin typeface="华文楷体"/>
                <a:cs typeface="华文楷体"/>
              </a:rPr>
              <a:t>值。</a:t>
            </a:r>
            <a:endParaRPr sz="2400">
              <a:solidFill>
                <a:prstClr val="black"/>
              </a:solidFill>
              <a:latin typeface="华文楷体"/>
              <a:cs typeface="华文楷体"/>
            </a:endParaRPr>
          </a:p>
        </p:txBody>
      </p:sp>
    </p:spTree>
    <p:extLst>
      <p:ext uri="{BB962C8B-B14F-4D97-AF65-F5344CB8AC3E}">
        <p14:creationId xmlns:p14="http://schemas.microsoft.com/office/powerpoint/2010/main" val="10398076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13147" y="387984"/>
            <a:ext cx="6116003" cy="377989"/>
          </a:xfrm>
          <a:prstGeom prst="rect">
            <a:avLst/>
          </a:prstGeom>
        </p:spPr>
        <p:txBody>
          <a:bodyPr vert="horz" wrap="square" lIns="0" tIns="8573" rIns="0" bIns="0" rtlCol="0">
            <a:spAutoFit/>
          </a:bodyPr>
          <a:lstStyle/>
          <a:p>
            <a:pPr marL="9525">
              <a:spcBef>
                <a:spcPts val="68"/>
              </a:spcBef>
              <a:tabLst>
                <a:tab pos="1483519" algn="l"/>
              </a:tabLst>
            </a:pPr>
            <a:r>
              <a:rPr lang="zh-CN" altLang="en-US" kern="1200" dirty="0">
                <a:solidFill>
                  <a:srgbClr val="01559F"/>
                </a:solidFill>
                <a:latin typeface="微软雅黑" panose="020B0503020204020204" pitchFamily="34" charset="-122"/>
                <a:ea typeface="微软雅黑" panose="020B0503020204020204" pitchFamily="34" charset="-122"/>
                <a:cs typeface="+mn-cs"/>
              </a:rPr>
              <a:t>四、</a:t>
            </a:r>
            <a:r>
              <a:rPr kern="1200" dirty="0" err="1">
                <a:solidFill>
                  <a:srgbClr val="01559F"/>
                </a:solidFill>
                <a:latin typeface="微软雅黑" panose="020B0503020204020204" pitchFamily="34" charset="-122"/>
                <a:ea typeface="微软雅黑" panose="020B0503020204020204" pitchFamily="34" charset="-122"/>
                <a:cs typeface="+mn-cs"/>
              </a:rPr>
              <a:t>企业回收物流的分类管理</a:t>
            </a:r>
            <a:endParaRPr kern="1200" dirty="0">
              <a:solidFill>
                <a:srgbClr val="01559F"/>
              </a:solidFill>
              <a:latin typeface="微软雅黑" panose="020B0503020204020204" pitchFamily="34" charset="-122"/>
              <a:ea typeface="微软雅黑" panose="020B0503020204020204" pitchFamily="34" charset="-122"/>
              <a:cs typeface="+mn-cs"/>
            </a:endParaRPr>
          </a:p>
        </p:txBody>
      </p:sp>
      <p:sp>
        <p:nvSpPr>
          <p:cNvPr id="3" name="object 3"/>
          <p:cNvSpPr txBox="1"/>
          <p:nvPr/>
        </p:nvSpPr>
        <p:spPr>
          <a:xfrm>
            <a:off x="1430655" y="1170050"/>
            <a:ext cx="150019" cy="170239"/>
          </a:xfrm>
          <a:prstGeom prst="rect">
            <a:avLst/>
          </a:prstGeom>
        </p:spPr>
        <p:txBody>
          <a:bodyPr vert="horz" wrap="square" lIns="0" tIns="8573" rIns="0" bIns="0" rtlCol="0">
            <a:spAutoFit/>
          </a:bodyPr>
          <a:lstStyle/>
          <a:p>
            <a:pPr marL="9525" defTabSz="685800">
              <a:spcBef>
                <a:spcPts val="68"/>
              </a:spcBef>
            </a:pPr>
            <a:r>
              <a:rPr sz="1050" spc="-8" dirty="0">
                <a:solidFill>
                  <a:srgbClr val="477AB1"/>
                </a:solidFill>
                <a:latin typeface="Wingdings 2"/>
                <a:cs typeface="Wingdings 2"/>
              </a:rPr>
              <a:t></a:t>
            </a:r>
            <a:endParaRPr sz="1050">
              <a:solidFill>
                <a:prstClr val="black"/>
              </a:solidFill>
              <a:latin typeface="Wingdings 2"/>
              <a:cs typeface="Wingdings 2"/>
            </a:endParaRPr>
          </a:p>
        </p:txBody>
      </p:sp>
      <p:sp>
        <p:nvSpPr>
          <p:cNvPr id="5" name="object 5"/>
          <p:cNvSpPr txBox="1"/>
          <p:nvPr/>
        </p:nvSpPr>
        <p:spPr>
          <a:xfrm>
            <a:off x="1688973" y="1035178"/>
            <a:ext cx="6339411" cy="1625926"/>
          </a:xfrm>
          <a:prstGeom prst="rect">
            <a:avLst/>
          </a:prstGeom>
        </p:spPr>
        <p:txBody>
          <a:bodyPr vert="horz" wrap="square" lIns="0" tIns="10001" rIns="0" bIns="0" rtlCol="0">
            <a:spAutoFit/>
          </a:bodyPr>
          <a:lstStyle/>
          <a:p>
            <a:pPr marL="9525" marR="3810" indent="466249" algn="just" defTabSz="685800">
              <a:spcBef>
                <a:spcPts val="79"/>
              </a:spcBef>
            </a:pPr>
            <a:r>
              <a:rPr sz="2100" b="1" spc="11" dirty="0">
                <a:solidFill>
                  <a:prstClr val="black"/>
                </a:solidFill>
                <a:latin typeface="华文楷体"/>
                <a:cs typeface="华文楷体"/>
              </a:rPr>
              <a:t>依据</a:t>
            </a:r>
            <a:r>
              <a:rPr sz="2100" b="1" dirty="0">
                <a:solidFill>
                  <a:prstClr val="black"/>
                </a:solidFill>
                <a:latin typeface="华文楷体"/>
                <a:cs typeface="华文楷体"/>
              </a:rPr>
              <a:t>不同的</a:t>
            </a:r>
            <a:r>
              <a:rPr sz="2100" b="1" spc="-15" dirty="0">
                <a:solidFill>
                  <a:prstClr val="black"/>
                </a:solidFill>
                <a:latin typeface="华文楷体"/>
                <a:cs typeface="华文楷体"/>
              </a:rPr>
              <a:t>标</a:t>
            </a:r>
            <a:r>
              <a:rPr sz="2100" b="1" dirty="0">
                <a:solidFill>
                  <a:prstClr val="black"/>
                </a:solidFill>
                <a:latin typeface="华文楷体"/>
                <a:cs typeface="华文楷体"/>
              </a:rPr>
              <a:t>准，</a:t>
            </a:r>
            <a:r>
              <a:rPr sz="2100" b="1" spc="-15" dirty="0">
                <a:solidFill>
                  <a:prstClr val="black"/>
                </a:solidFill>
                <a:latin typeface="华文楷体"/>
                <a:cs typeface="华文楷体"/>
              </a:rPr>
              <a:t>回</a:t>
            </a:r>
            <a:r>
              <a:rPr sz="2100" b="1" dirty="0">
                <a:solidFill>
                  <a:prstClr val="black"/>
                </a:solidFill>
                <a:latin typeface="华文楷体"/>
                <a:cs typeface="华文楷体"/>
              </a:rPr>
              <a:t>收物</a:t>
            </a:r>
            <a:r>
              <a:rPr sz="2100" b="1" spc="-15" dirty="0">
                <a:solidFill>
                  <a:prstClr val="black"/>
                </a:solidFill>
                <a:latin typeface="华文楷体"/>
                <a:cs typeface="华文楷体"/>
              </a:rPr>
              <a:t>流</a:t>
            </a:r>
            <a:r>
              <a:rPr sz="2100" b="1" dirty="0">
                <a:solidFill>
                  <a:prstClr val="black"/>
                </a:solidFill>
                <a:latin typeface="华文楷体"/>
                <a:cs typeface="华文楷体"/>
              </a:rPr>
              <a:t>存在</a:t>
            </a:r>
            <a:r>
              <a:rPr sz="2100" b="1" spc="-15" dirty="0">
                <a:solidFill>
                  <a:prstClr val="black"/>
                </a:solidFill>
                <a:latin typeface="华文楷体"/>
                <a:cs typeface="华文楷体"/>
              </a:rPr>
              <a:t>不</a:t>
            </a:r>
            <a:r>
              <a:rPr sz="2100" b="1" dirty="0">
                <a:solidFill>
                  <a:prstClr val="black"/>
                </a:solidFill>
                <a:latin typeface="华文楷体"/>
                <a:cs typeface="华文楷体"/>
              </a:rPr>
              <a:t>同的</a:t>
            </a:r>
            <a:r>
              <a:rPr sz="2100" b="1" spc="-15" dirty="0">
                <a:solidFill>
                  <a:prstClr val="black"/>
                </a:solidFill>
                <a:latin typeface="华文楷体"/>
                <a:cs typeface="华文楷体"/>
              </a:rPr>
              <a:t>分</a:t>
            </a:r>
            <a:r>
              <a:rPr sz="2100" b="1" dirty="0">
                <a:solidFill>
                  <a:prstClr val="black"/>
                </a:solidFill>
                <a:latin typeface="华文楷体"/>
                <a:cs typeface="华文楷体"/>
              </a:rPr>
              <a:t>类情 </a:t>
            </a:r>
            <a:r>
              <a:rPr sz="2100" b="1" spc="15" dirty="0">
                <a:solidFill>
                  <a:prstClr val="black"/>
                </a:solidFill>
                <a:latin typeface="华文楷体"/>
                <a:cs typeface="华文楷体"/>
              </a:rPr>
              <a:t>况。</a:t>
            </a:r>
            <a:r>
              <a:rPr sz="2100" b="1" dirty="0">
                <a:solidFill>
                  <a:prstClr val="black"/>
                </a:solidFill>
                <a:latin typeface="华文楷体"/>
                <a:cs typeface="华文楷体"/>
              </a:rPr>
              <a:t>依据</a:t>
            </a:r>
            <a:r>
              <a:rPr sz="2100" b="1" spc="-15" dirty="0">
                <a:solidFill>
                  <a:prstClr val="black"/>
                </a:solidFill>
                <a:latin typeface="华文楷体"/>
                <a:cs typeface="华文楷体"/>
              </a:rPr>
              <a:t>回</a:t>
            </a:r>
            <a:r>
              <a:rPr sz="2100" b="1" dirty="0">
                <a:solidFill>
                  <a:prstClr val="black"/>
                </a:solidFill>
                <a:latin typeface="华文楷体"/>
                <a:cs typeface="华文楷体"/>
              </a:rPr>
              <a:t>收物</a:t>
            </a:r>
            <a:r>
              <a:rPr sz="2100" b="1" spc="-15" dirty="0">
                <a:solidFill>
                  <a:prstClr val="black"/>
                </a:solidFill>
                <a:latin typeface="华文楷体"/>
                <a:cs typeface="华文楷体"/>
              </a:rPr>
              <a:t>流</a:t>
            </a:r>
            <a:r>
              <a:rPr sz="2100" b="1" dirty="0">
                <a:solidFill>
                  <a:prstClr val="black"/>
                </a:solidFill>
                <a:latin typeface="华文楷体"/>
                <a:cs typeface="华文楷体"/>
              </a:rPr>
              <a:t>形成</a:t>
            </a:r>
            <a:r>
              <a:rPr sz="2100" b="1" spc="-15" dirty="0">
                <a:solidFill>
                  <a:prstClr val="black"/>
                </a:solidFill>
                <a:latin typeface="华文楷体"/>
                <a:cs typeface="华文楷体"/>
              </a:rPr>
              <a:t>的</a:t>
            </a:r>
            <a:r>
              <a:rPr sz="2100" b="1" dirty="0">
                <a:solidFill>
                  <a:prstClr val="black"/>
                </a:solidFill>
                <a:latin typeface="华文楷体"/>
                <a:cs typeface="华文楷体"/>
              </a:rPr>
              <a:t>原因</a:t>
            </a:r>
            <a:r>
              <a:rPr sz="2100" b="1" spc="-15" dirty="0">
                <a:solidFill>
                  <a:prstClr val="black"/>
                </a:solidFill>
                <a:latin typeface="华文楷体"/>
                <a:cs typeface="华文楷体"/>
              </a:rPr>
              <a:t>和</a:t>
            </a:r>
            <a:r>
              <a:rPr sz="2100" b="1" dirty="0">
                <a:solidFill>
                  <a:prstClr val="black"/>
                </a:solidFill>
                <a:latin typeface="华文楷体"/>
                <a:cs typeface="华文楷体"/>
              </a:rPr>
              <a:t>途径</a:t>
            </a:r>
            <a:r>
              <a:rPr sz="2100" b="1" spc="-15" dirty="0">
                <a:solidFill>
                  <a:prstClr val="black"/>
                </a:solidFill>
                <a:latin typeface="华文楷体"/>
                <a:cs typeface="华文楷体"/>
              </a:rPr>
              <a:t>及</a:t>
            </a:r>
            <a:r>
              <a:rPr sz="2100" b="1" dirty="0">
                <a:solidFill>
                  <a:prstClr val="black"/>
                </a:solidFill>
                <a:latin typeface="华文楷体"/>
                <a:cs typeface="华文楷体"/>
              </a:rPr>
              <a:t>处理</a:t>
            </a:r>
            <a:r>
              <a:rPr sz="2100" b="1" spc="-15" dirty="0">
                <a:solidFill>
                  <a:prstClr val="black"/>
                </a:solidFill>
                <a:latin typeface="华文楷体"/>
                <a:cs typeface="华文楷体"/>
              </a:rPr>
              <a:t>方</a:t>
            </a:r>
            <a:r>
              <a:rPr sz="2100" b="1" dirty="0">
                <a:solidFill>
                  <a:prstClr val="black"/>
                </a:solidFill>
                <a:latin typeface="华文楷体"/>
                <a:cs typeface="华文楷体"/>
              </a:rPr>
              <a:t>式的 </a:t>
            </a:r>
            <a:r>
              <a:rPr sz="2100" b="1" spc="15" dirty="0">
                <a:solidFill>
                  <a:prstClr val="black"/>
                </a:solidFill>
                <a:latin typeface="华文楷体"/>
                <a:cs typeface="华文楷体"/>
              </a:rPr>
              <a:t>不同</a:t>
            </a:r>
            <a:r>
              <a:rPr sz="2100" b="1" dirty="0">
                <a:solidFill>
                  <a:prstClr val="black"/>
                </a:solidFill>
                <a:latin typeface="华文楷体"/>
                <a:cs typeface="华文楷体"/>
              </a:rPr>
              <a:t>，将</a:t>
            </a:r>
            <a:r>
              <a:rPr sz="2100" b="1" spc="-15" dirty="0">
                <a:solidFill>
                  <a:prstClr val="black"/>
                </a:solidFill>
                <a:latin typeface="华文楷体"/>
                <a:cs typeface="华文楷体"/>
              </a:rPr>
              <a:t>其</a:t>
            </a:r>
            <a:r>
              <a:rPr sz="2100" b="1" dirty="0">
                <a:solidFill>
                  <a:prstClr val="black"/>
                </a:solidFill>
                <a:latin typeface="华文楷体"/>
                <a:cs typeface="华文楷体"/>
              </a:rPr>
              <a:t>分为</a:t>
            </a:r>
            <a:r>
              <a:rPr sz="2100" b="1" spc="-15" dirty="0">
                <a:solidFill>
                  <a:prstClr val="black"/>
                </a:solidFill>
                <a:latin typeface="华文楷体"/>
                <a:cs typeface="华文楷体"/>
              </a:rPr>
              <a:t>：</a:t>
            </a:r>
            <a:r>
              <a:rPr sz="2100" b="1" dirty="0">
                <a:solidFill>
                  <a:srgbClr val="0000FF"/>
                </a:solidFill>
                <a:latin typeface="华文楷体"/>
                <a:cs typeface="华文楷体"/>
              </a:rPr>
              <a:t>投诉</a:t>
            </a:r>
            <a:r>
              <a:rPr sz="2100" b="1" spc="-15" dirty="0">
                <a:solidFill>
                  <a:srgbClr val="0000FF"/>
                </a:solidFill>
                <a:latin typeface="华文楷体"/>
                <a:cs typeface="华文楷体"/>
              </a:rPr>
              <a:t>退</a:t>
            </a:r>
            <a:r>
              <a:rPr sz="2100" b="1" dirty="0">
                <a:solidFill>
                  <a:srgbClr val="0000FF"/>
                </a:solidFill>
                <a:latin typeface="华文楷体"/>
                <a:cs typeface="华文楷体"/>
              </a:rPr>
              <a:t>货、</a:t>
            </a:r>
            <a:r>
              <a:rPr sz="2100" b="1" spc="-15" dirty="0">
                <a:solidFill>
                  <a:srgbClr val="0000FF"/>
                </a:solidFill>
                <a:latin typeface="华文楷体"/>
                <a:cs typeface="华文楷体"/>
              </a:rPr>
              <a:t>终</a:t>
            </a:r>
            <a:r>
              <a:rPr sz="2100" b="1" dirty="0">
                <a:solidFill>
                  <a:srgbClr val="0000FF"/>
                </a:solidFill>
                <a:latin typeface="华文楷体"/>
                <a:cs typeface="华文楷体"/>
              </a:rPr>
              <a:t>端使</a:t>
            </a:r>
            <a:r>
              <a:rPr sz="2100" b="1" spc="-15" dirty="0">
                <a:solidFill>
                  <a:srgbClr val="0000FF"/>
                </a:solidFill>
                <a:latin typeface="华文楷体"/>
                <a:cs typeface="华文楷体"/>
              </a:rPr>
              <a:t>用</a:t>
            </a:r>
            <a:r>
              <a:rPr sz="2100" b="1" dirty="0">
                <a:solidFill>
                  <a:srgbClr val="0000FF"/>
                </a:solidFill>
                <a:latin typeface="华文楷体"/>
                <a:cs typeface="华文楷体"/>
              </a:rPr>
              <a:t>退回</a:t>
            </a:r>
            <a:r>
              <a:rPr sz="2100" b="1" spc="-15" dirty="0">
                <a:solidFill>
                  <a:srgbClr val="0000FF"/>
                </a:solidFill>
                <a:latin typeface="华文楷体"/>
                <a:cs typeface="华文楷体"/>
              </a:rPr>
              <a:t>、</a:t>
            </a:r>
            <a:r>
              <a:rPr sz="2100" b="1" dirty="0">
                <a:solidFill>
                  <a:srgbClr val="0000FF"/>
                </a:solidFill>
                <a:latin typeface="华文楷体"/>
                <a:cs typeface="华文楷体"/>
              </a:rPr>
              <a:t>商业 </a:t>
            </a:r>
            <a:r>
              <a:rPr sz="2100" b="1" spc="15" dirty="0" err="1">
                <a:solidFill>
                  <a:srgbClr val="0000FF"/>
                </a:solidFill>
                <a:latin typeface="华文楷体"/>
                <a:cs typeface="华文楷体"/>
              </a:rPr>
              <a:t>退回</a:t>
            </a:r>
            <a:r>
              <a:rPr sz="2100" b="1" dirty="0" err="1">
                <a:solidFill>
                  <a:srgbClr val="0000FF"/>
                </a:solidFill>
                <a:latin typeface="华文楷体"/>
                <a:cs typeface="华文楷体"/>
              </a:rPr>
              <a:t>、维</a:t>
            </a:r>
            <a:r>
              <a:rPr sz="2100" b="1" spc="-15" dirty="0" err="1">
                <a:solidFill>
                  <a:srgbClr val="0000FF"/>
                </a:solidFill>
                <a:latin typeface="华文楷体"/>
                <a:cs typeface="华文楷体"/>
              </a:rPr>
              <a:t>修</a:t>
            </a:r>
            <a:r>
              <a:rPr sz="2100" b="1" dirty="0" err="1">
                <a:solidFill>
                  <a:srgbClr val="0000FF"/>
                </a:solidFill>
                <a:latin typeface="华文楷体"/>
                <a:cs typeface="华文楷体"/>
              </a:rPr>
              <a:t>退回</a:t>
            </a:r>
            <a:r>
              <a:rPr sz="2100" b="1" spc="-15" dirty="0" err="1">
                <a:solidFill>
                  <a:srgbClr val="0000FF"/>
                </a:solidFill>
                <a:latin typeface="华文楷体"/>
                <a:cs typeface="华文楷体"/>
              </a:rPr>
              <a:t>、</a:t>
            </a:r>
            <a:r>
              <a:rPr sz="2100" b="1" dirty="0" err="1">
                <a:solidFill>
                  <a:srgbClr val="0000FF"/>
                </a:solidFill>
                <a:latin typeface="华文楷体"/>
                <a:cs typeface="华文楷体"/>
              </a:rPr>
              <a:t>产品</a:t>
            </a:r>
            <a:r>
              <a:rPr sz="2100" b="1" spc="-15" dirty="0" err="1">
                <a:solidFill>
                  <a:srgbClr val="0000FF"/>
                </a:solidFill>
                <a:latin typeface="华文楷体"/>
                <a:cs typeface="华文楷体"/>
              </a:rPr>
              <a:t>召</a:t>
            </a:r>
            <a:r>
              <a:rPr sz="2100" b="1" dirty="0" err="1">
                <a:solidFill>
                  <a:srgbClr val="0000FF"/>
                </a:solidFill>
                <a:latin typeface="华文楷体"/>
                <a:cs typeface="华文楷体"/>
              </a:rPr>
              <a:t>回、</a:t>
            </a:r>
            <a:r>
              <a:rPr sz="2100" b="1" spc="-15" dirty="0" err="1">
                <a:solidFill>
                  <a:srgbClr val="0000FF"/>
                </a:solidFill>
                <a:latin typeface="华文楷体"/>
                <a:cs typeface="华文楷体"/>
              </a:rPr>
              <a:t>生</a:t>
            </a:r>
            <a:r>
              <a:rPr sz="2100" b="1" dirty="0" err="1">
                <a:solidFill>
                  <a:srgbClr val="0000FF"/>
                </a:solidFill>
                <a:latin typeface="华文楷体"/>
                <a:cs typeface="华文楷体"/>
              </a:rPr>
              <a:t>产报</a:t>
            </a:r>
            <a:r>
              <a:rPr sz="2100" b="1" spc="-15" dirty="0" err="1">
                <a:solidFill>
                  <a:srgbClr val="0000FF"/>
                </a:solidFill>
                <a:latin typeface="华文楷体"/>
                <a:cs typeface="华文楷体"/>
              </a:rPr>
              <a:t>废</a:t>
            </a:r>
            <a:r>
              <a:rPr sz="2100" b="1" dirty="0" err="1">
                <a:solidFill>
                  <a:srgbClr val="0000FF"/>
                </a:solidFill>
                <a:latin typeface="华文楷体"/>
                <a:cs typeface="华文楷体"/>
              </a:rPr>
              <a:t>与副</a:t>
            </a:r>
            <a:r>
              <a:rPr sz="2100" b="1" spc="-15" dirty="0" err="1">
                <a:solidFill>
                  <a:srgbClr val="0000FF"/>
                </a:solidFill>
                <a:latin typeface="华文楷体"/>
                <a:cs typeface="华文楷体"/>
              </a:rPr>
              <a:t>品</a:t>
            </a:r>
            <a:r>
              <a:rPr sz="2100" b="1" dirty="0" err="1">
                <a:solidFill>
                  <a:srgbClr val="0000FF"/>
                </a:solidFill>
                <a:latin typeface="华文楷体"/>
                <a:cs typeface="华文楷体"/>
              </a:rPr>
              <a:t>，以</a:t>
            </a:r>
            <a:r>
              <a:rPr sz="2100" b="1" spc="19" dirty="0" err="1">
                <a:solidFill>
                  <a:srgbClr val="0000FF"/>
                </a:solidFill>
                <a:latin typeface="华文楷体"/>
                <a:cs typeface="华文楷体"/>
              </a:rPr>
              <a:t>及</a:t>
            </a:r>
            <a:r>
              <a:rPr sz="2100" b="1" spc="15" dirty="0" err="1">
                <a:solidFill>
                  <a:srgbClr val="0000FF"/>
                </a:solidFill>
                <a:latin typeface="华文楷体"/>
                <a:cs typeface="华文楷体"/>
              </a:rPr>
              <a:t>包</a:t>
            </a:r>
            <a:r>
              <a:rPr sz="2100" b="1" dirty="0" err="1">
                <a:solidFill>
                  <a:srgbClr val="0000FF"/>
                </a:solidFill>
                <a:latin typeface="华文楷体"/>
                <a:cs typeface="华文楷体"/>
              </a:rPr>
              <a:t>装七</a:t>
            </a:r>
            <a:r>
              <a:rPr sz="2100" b="1" spc="-15" dirty="0" err="1">
                <a:solidFill>
                  <a:prstClr val="black"/>
                </a:solidFill>
                <a:latin typeface="华文楷体"/>
                <a:cs typeface="华文楷体"/>
              </a:rPr>
              <a:t>大</a:t>
            </a:r>
            <a:r>
              <a:rPr sz="2100" b="1" dirty="0" err="1">
                <a:solidFill>
                  <a:prstClr val="black"/>
                </a:solidFill>
                <a:latin typeface="华文楷体"/>
                <a:cs typeface="华文楷体"/>
              </a:rPr>
              <a:t>类别</a:t>
            </a:r>
            <a:r>
              <a:rPr sz="2100" b="1" dirty="0">
                <a:solidFill>
                  <a:prstClr val="black"/>
                </a:solidFill>
                <a:latin typeface="华文楷体"/>
                <a:cs typeface="华文楷体"/>
              </a:rPr>
              <a:t>。</a:t>
            </a:r>
            <a:endParaRPr sz="2100" dirty="0">
              <a:solidFill>
                <a:prstClr val="black"/>
              </a:solidFill>
              <a:latin typeface="华文楷体"/>
              <a:cs typeface="华文楷体"/>
            </a:endParaRPr>
          </a:p>
        </p:txBody>
      </p:sp>
      <p:sp>
        <p:nvSpPr>
          <p:cNvPr id="8" name="object 8"/>
          <p:cNvSpPr txBox="1"/>
          <p:nvPr/>
        </p:nvSpPr>
        <p:spPr>
          <a:xfrm>
            <a:off x="7451979" y="4823794"/>
            <a:ext cx="147161" cy="148117"/>
          </a:xfrm>
          <a:prstGeom prst="rect">
            <a:avLst/>
          </a:prstGeom>
        </p:spPr>
        <p:txBody>
          <a:bodyPr vert="horz" wrap="square" lIns="0" tIns="9525" rIns="0" bIns="0" rtlCol="0">
            <a:spAutoFit/>
          </a:bodyPr>
          <a:lstStyle/>
          <a:p>
            <a:pPr marL="9525" defTabSz="685800">
              <a:spcBef>
                <a:spcPts val="75"/>
              </a:spcBef>
            </a:pPr>
            <a:r>
              <a:rPr sz="900" dirty="0">
                <a:solidFill>
                  <a:srgbClr val="8A8A8A"/>
                </a:solidFill>
                <a:latin typeface="Cambria"/>
                <a:cs typeface="Cambria"/>
              </a:rPr>
              <a:t>22</a:t>
            </a:r>
            <a:endParaRPr sz="900">
              <a:solidFill>
                <a:prstClr val="black"/>
              </a:solidFill>
              <a:latin typeface="Cambria"/>
              <a:cs typeface="Cambria"/>
            </a:endParaRPr>
          </a:p>
        </p:txBody>
      </p:sp>
    </p:spTree>
    <p:extLst>
      <p:ext uri="{BB962C8B-B14F-4D97-AF65-F5344CB8AC3E}">
        <p14:creationId xmlns:p14="http://schemas.microsoft.com/office/powerpoint/2010/main" val="3181517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588224" y="6324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51920" y="2075021"/>
            <a:ext cx="4487366" cy="1233030"/>
          </a:xfrm>
          <a:prstGeom prst="rect">
            <a:avLst/>
          </a:prstGeom>
        </p:spPr>
        <p:txBody>
          <a:bodyPr vert="horz" wrap="square" lIns="0" tIns="123825" rIns="0" bIns="0" rtlCol="0">
            <a:spAutoFit/>
          </a:bodyPr>
          <a:lstStyle/>
          <a:p>
            <a:pPr algn="ctr" defTabSz="685800">
              <a:spcBef>
                <a:spcPts val="975"/>
              </a:spcBef>
            </a:pPr>
            <a:r>
              <a:rPr lang="zh-CN" altLang="en-US" sz="3600" b="1" dirty="0">
                <a:solidFill>
                  <a:srgbClr val="32859A"/>
                </a:solidFill>
                <a:latin typeface="微软雅黑" panose="020B0503020204020204" pitchFamily="34" charset="-122"/>
                <a:ea typeface="微软雅黑" panose="020B0503020204020204" pitchFamily="34" charset="-122"/>
                <a:cs typeface="微软雅黑"/>
              </a:rPr>
              <a:t>学习情境三：企业物流与第三方物流</a:t>
            </a:r>
          </a:p>
        </p:txBody>
      </p:sp>
    </p:spTree>
    <p:extLst>
      <p:ext uri="{BB962C8B-B14F-4D97-AF65-F5344CB8AC3E}">
        <p14:creationId xmlns:p14="http://schemas.microsoft.com/office/powerpoint/2010/main" val="7162461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95581222"/>
              </p:ext>
            </p:extLst>
          </p:nvPr>
        </p:nvGraphicFramePr>
        <p:xfrm>
          <a:off x="683568" y="51470"/>
          <a:ext cx="8064893" cy="4958495"/>
        </p:xfrm>
        <a:graphic>
          <a:graphicData uri="http://schemas.openxmlformats.org/drawingml/2006/table">
            <a:tbl>
              <a:tblPr firstRow="1" bandRow="1">
                <a:tableStyleId>{2D5ABB26-0587-4C30-8999-92F81FD0307C}</a:tableStyleId>
              </a:tblPr>
              <a:tblGrid>
                <a:gridCol w="1800200">
                  <a:extLst>
                    <a:ext uri="{9D8B030D-6E8A-4147-A177-3AD203B41FA5}">
                      <a16:colId xmlns:a16="http://schemas.microsoft.com/office/drawing/2014/main" val="20000"/>
                    </a:ext>
                  </a:extLst>
                </a:gridCol>
                <a:gridCol w="1090025">
                  <a:extLst>
                    <a:ext uri="{9D8B030D-6E8A-4147-A177-3AD203B41FA5}">
                      <a16:colId xmlns:a16="http://schemas.microsoft.com/office/drawing/2014/main" val="20001"/>
                    </a:ext>
                  </a:extLst>
                </a:gridCol>
                <a:gridCol w="1774171">
                  <a:extLst>
                    <a:ext uri="{9D8B030D-6E8A-4147-A177-3AD203B41FA5}">
                      <a16:colId xmlns:a16="http://schemas.microsoft.com/office/drawing/2014/main" val="20002"/>
                    </a:ext>
                  </a:extLst>
                </a:gridCol>
                <a:gridCol w="1626326">
                  <a:extLst>
                    <a:ext uri="{9D8B030D-6E8A-4147-A177-3AD203B41FA5}">
                      <a16:colId xmlns:a16="http://schemas.microsoft.com/office/drawing/2014/main" val="20003"/>
                    </a:ext>
                  </a:extLst>
                </a:gridCol>
                <a:gridCol w="1774171">
                  <a:extLst>
                    <a:ext uri="{9D8B030D-6E8A-4147-A177-3AD203B41FA5}">
                      <a16:colId xmlns:a16="http://schemas.microsoft.com/office/drawing/2014/main" val="20004"/>
                    </a:ext>
                  </a:extLst>
                </a:gridCol>
              </a:tblGrid>
              <a:tr h="214586">
                <a:tc>
                  <a:txBody>
                    <a:bodyPr/>
                    <a:lstStyle/>
                    <a:p>
                      <a:pPr marL="1270" algn="ctr">
                        <a:lnSpc>
                          <a:spcPts val="1725"/>
                        </a:lnSpc>
                      </a:pPr>
                      <a:r>
                        <a:rPr sz="1400" b="1" spc="15" dirty="0">
                          <a:latin typeface="华文楷体"/>
                          <a:cs typeface="华文楷体"/>
                        </a:rPr>
                        <a:t>类别</a:t>
                      </a:r>
                      <a:endParaRPr sz="1400" b="1" dirty="0">
                        <a:latin typeface="华文楷体"/>
                        <a:cs typeface="华文楷体"/>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ts val="1725"/>
                        </a:lnSpc>
                      </a:pPr>
                      <a:r>
                        <a:rPr sz="1400" b="1" spc="15" dirty="0">
                          <a:latin typeface="华文楷体"/>
                          <a:cs typeface="华文楷体"/>
                        </a:rPr>
                        <a:t>周期</a:t>
                      </a:r>
                      <a:endParaRPr sz="1400" b="1" dirty="0">
                        <a:latin typeface="华文楷体"/>
                        <a:cs typeface="华文楷体"/>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ts val="1725"/>
                        </a:lnSpc>
                      </a:pPr>
                      <a:r>
                        <a:rPr sz="1400" b="1" spc="15" dirty="0">
                          <a:latin typeface="华文楷体"/>
                          <a:cs typeface="华文楷体"/>
                        </a:rPr>
                        <a:t>驱动</a:t>
                      </a:r>
                      <a:r>
                        <a:rPr sz="1400" b="1" spc="-5" dirty="0">
                          <a:latin typeface="华文楷体"/>
                          <a:cs typeface="华文楷体"/>
                        </a:rPr>
                        <a:t>因</a:t>
                      </a:r>
                      <a:r>
                        <a:rPr sz="1400" b="1" dirty="0">
                          <a:latin typeface="华文楷体"/>
                          <a:cs typeface="华文楷体"/>
                        </a:rPr>
                        <a:t>素</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ts val="1725"/>
                        </a:lnSpc>
                      </a:pPr>
                      <a:r>
                        <a:rPr sz="1400" b="1" spc="15" dirty="0">
                          <a:latin typeface="华文楷体"/>
                          <a:cs typeface="华文楷体"/>
                        </a:rPr>
                        <a:t>处理</a:t>
                      </a:r>
                      <a:r>
                        <a:rPr sz="1400" b="1" spc="-5" dirty="0">
                          <a:latin typeface="华文楷体"/>
                          <a:cs typeface="华文楷体"/>
                        </a:rPr>
                        <a:t>方</a:t>
                      </a:r>
                      <a:r>
                        <a:rPr sz="1400" b="1" dirty="0">
                          <a:latin typeface="华文楷体"/>
                          <a:cs typeface="华文楷体"/>
                        </a:rPr>
                        <a:t>式</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ts val="1725"/>
                        </a:lnSpc>
                      </a:pPr>
                      <a:r>
                        <a:rPr sz="1400" b="1" spc="15" dirty="0">
                          <a:latin typeface="华文楷体"/>
                          <a:cs typeface="华文楷体"/>
                        </a:rPr>
                        <a:t>例证</a:t>
                      </a:r>
                      <a:endParaRPr sz="1400" b="1" dirty="0">
                        <a:latin typeface="华文楷体"/>
                        <a:cs typeface="华文楷体"/>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extLst>
                  <a:ext uri="{0D108BD9-81ED-4DB2-BD59-A6C34878D82A}">
                    <a16:rowId xmlns:a16="http://schemas.microsoft.com/office/drawing/2014/main" val="10000"/>
                  </a:ext>
                </a:extLst>
              </a:tr>
              <a:tr h="713289">
                <a:tc>
                  <a:txBody>
                    <a:bodyPr/>
                    <a:lstStyle/>
                    <a:p>
                      <a:pPr marL="56515" algn="ctr">
                        <a:lnSpc>
                          <a:spcPts val="1739"/>
                        </a:lnSpc>
                      </a:pPr>
                      <a:r>
                        <a:rPr sz="1200" b="1" spc="15" dirty="0">
                          <a:solidFill>
                            <a:srgbClr val="0000FF"/>
                          </a:solidFill>
                          <a:latin typeface="华文楷体"/>
                          <a:cs typeface="华文楷体"/>
                        </a:rPr>
                        <a:t>投诉</a:t>
                      </a:r>
                      <a:r>
                        <a:rPr sz="1200" b="1" spc="-5" dirty="0">
                          <a:solidFill>
                            <a:srgbClr val="0000FF"/>
                          </a:solidFill>
                          <a:latin typeface="华文楷体"/>
                          <a:cs typeface="华文楷体"/>
                        </a:rPr>
                        <a:t>退货</a:t>
                      </a:r>
                      <a:r>
                        <a:rPr sz="1200" b="1" spc="-25" dirty="0">
                          <a:latin typeface="华文楷体"/>
                          <a:cs typeface="华文楷体"/>
                        </a:rPr>
                        <a:t>：</a:t>
                      </a:r>
                      <a:r>
                        <a:rPr sz="1200" b="1" dirty="0">
                          <a:latin typeface="华文楷体"/>
                          <a:cs typeface="华文楷体"/>
                        </a:rPr>
                        <a:t>运输</a:t>
                      </a:r>
                    </a:p>
                    <a:p>
                      <a:pPr marL="260985" marR="1270" indent="-250190" algn="ctr">
                        <a:lnSpc>
                          <a:spcPts val="1970"/>
                        </a:lnSpc>
                        <a:spcBef>
                          <a:spcPts val="20"/>
                        </a:spcBef>
                      </a:pPr>
                      <a:r>
                        <a:rPr sz="1200" b="1" dirty="0">
                          <a:latin typeface="华文楷体"/>
                          <a:cs typeface="华文楷体"/>
                        </a:rPr>
                        <a:t>缺少、</a:t>
                      </a:r>
                      <a:r>
                        <a:rPr sz="1200" b="1" spc="-25" dirty="0">
                          <a:latin typeface="华文楷体"/>
                          <a:cs typeface="华文楷体"/>
                        </a:rPr>
                        <a:t>质</a:t>
                      </a:r>
                      <a:r>
                        <a:rPr sz="1200" b="1" dirty="0">
                          <a:latin typeface="华文楷体"/>
                          <a:cs typeface="华文楷体"/>
                        </a:rPr>
                        <a:t>量问</a:t>
                      </a:r>
                      <a:r>
                        <a:rPr sz="1200" b="1" spc="-25" dirty="0">
                          <a:latin typeface="华文楷体"/>
                          <a:cs typeface="华文楷体"/>
                        </a:rPr>
                        <a:t>题</a:t>
                      </a:r>
                      <a:r>
                        <a:rPr sz="1200" b="1" dirty="0">
                          <a:latin typeface="华文楷体"/>
                          <a:cs typeface="华文楷体"/>
                        </a:rPr>
                        <a:t>、 重复运输等</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1790"/>
                        </a:spcBef>
                      </a:pPr>
                      <a:r>
                        <a:rPr sz="1200" b="1" dirty="0">
                          <a:latin typeface="华文楷体"/>
                          <a:cs typeface="华文楷体"/>
                        </a:rPr>
                        <a:t>短期</a:t>
                      </a:r>
                    </a:p>
                  </a:txBody>
                  <a:tcPr marL="0" marR="0" marT="170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marL="702310" marR="84455" indent="-612775" algn="ctr">
                        <a:lnSpc>
                          <a:spcPct val="102499"/>
                        </a:lnSpc>
                        <a:spcBef>
                          <a:spcPts val="730"/>
                        </a:spcBef>
                      </a:pPr>
                      <a:r>
                        <a:rPr sz="1200" b="1" dirty="0">
                          <a:latin typeface="华文楷体"/>
                          <a:cs typeface="华文楷体"/>
                        </a:rPr>
                        <a:t>市场营销客户满意 服务</a:t>
                      </a:r>
                    </a:p>
                  </a:txBody>
                  <a:tcPr marL="0" marR="0" marT="69533"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marL="626110" marR="108585" indent="-509270" algn="ctr">
                        <a:lnSpc>
                          <a:spcPct val="102499"/>
                        </a:lnSpc>
                        <a:spcBef>
                          <a:spcPts val="730"/>
                        </a:spcBef>
                      </a:pPr>
                      <a:r>
                        <a:rPr sz="1200" b="1" dirty="0">
                          <a:latin typeface="华文楷体"/>
                          <a:cs typeface="华文楷体"/>
                        </a:rPr>
                        <a:t>确认检测，退货 补货</a:t>
                      </a:r>
                    </a:p>
                  </a:txBody>
                  <a:tcPr marL="0" marR="0" marT="69533"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marL="805815" marR="84455" indent="-716280" algn="ctr">
                        <a:lnSpc>
                          <a:spcPct val="102499"/>
                        </a:lnSpc>
                        <a:spcBef>
                          <a:spcPts val="730"/>
                        </a:spcBef>
                      </a:pPr>
                      <a:r>
                        <a:rPr sz="1200" b="1" dirty="0">
                          <a:latin typeface="华文楷体"/>
                          <a:cs typeface="华文楷体"/>
                        </a:rPr>
                        <a:t>电子消费品如手机 </a:t>
                      </a:r>
                      <a:r>
                        <a:rPr sz="1200" b="1" spc="0" dirty="0">
                          <a:latin typeface="华文楷体"/>
                          <a:cs typeface="华文楷体"/>
                        </a:rPr>
                        <a:t>等</a:t>
                      </a:r>
                      <a:endParaRPr sz="1200" b="1" dirty="0">
                        <a:latin typeface="华文楷体"/>
                        <a:cs typeface="华文楷体"/>
                      </a:endParaRPr>
                    </a:p>
                  </a:txBody>
                  <a:tcPr marL="0" marR="0" marT="69533"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extLst>
                  <a:ext uri="{0D108BD9-81ED-4DB2-BD59-A6C34878D82A}">
                    <a16:rowId xmlns:a16="http://schemas.microsoft.com/office/drawing/2014/main" val="10001"/>
                  </a:ext>
                </a:extLst>
              </a:tr>
              <a:tr h="715286">
                <a:tc rowSpan="2">
                  <a:txBody>
                    <a:bodyPr/>
                    <a:lstStyle/>
                    <a:p>
                      <a:pPr algn="ctr">
                        <a:lnSpc>
                          <a:spcPct val="100000"/>
                        </a:lnSpc>
                        <a:spcBef>
                          <a:spcPts val="5"/>
                        </a:spcBef>
                      </a:pPr>
                      <a:endParaRPr sz="1700" b="1">
                        <a:latin typeface="Times New Roman"/>
                        <a:cs typeface="Times New Roman"/>
                      </a:endParaRPr>
                    </a:p>
                    <a:p>
                      <a:pPr marL="107950" marR="99060" algn="ctr">
                        <a:lnSpc>
                          <a:spcPct val="101299"/>
                        </a:lnSpc>
                      </a:pPr>
                      <a:r>
                        <a:rPr sz="1200" b="1" spc="15" dirty="0">
                          <a:solidFill>
                            <a:srgbClr val="0000FF"/>
                          </a:solidFill>
                          <a:latin typeface="华文楷体"/>
                          <a:cs typeface="华文楷体"/>
                        </a:rPr>
                        <a:t>终端</a:t>
                      </a:r>
                      <a:r>
                        <a:rPr sz="1200" b="1" dirty="0">
                          <a:solidFill>
                            <a:srgbClr val="0000FF"/>
                          </a:solidFill>
                          <a:latin typeface="华文楷体"/>
                          <a:cs typeface="华文楷体"/>
                        </a:rPr>
                        <a:t>使用</a:t>
                      </a:r>
                      <a:r>
                        <a:rPr sz="1200" b="1" spc="-25" dirty="0">
                          <a:solidFill>
                            <a:srgbClr val="0000FF"/>
                          </a:solidFill>
                          <a:latin typeface="华文楷体"/>
                          <a:cs typeface="华文楷体"/>
                        </a:rPr>
                        <a:t>退</a:t>
                      </a:r>
                      <a:r>
                        <a:rPr sz="1200" b="1" dirty="0">
                          <a:solidFill>
                            <a:srgbClr val="0000FF"/>
                          </a:solidFill>
                          <a:latin typeface="华文楷体"/>
                          <a:cs typeface="华文楷体"/>
                        </a:rPr>
                        <a:t>回</a:t>
                      </a:r>
                      <a:r>
                        <a:rPr sz="1200" b="1" dirty="0">
                          <a:latin typeface="华文楷体"/>
                          <a:cs typeface="华文楷体"/>
                        </a:rPr>
                        <a:t>： 经完全使用后需 处理的产品</a:t>
                      </a:r>
                      <a:endParaRPr sz="1200" b="1">
                        <a:latin typeface="华文楷体"/>
                        <a:cs typeface="华文楷体"/>
                      </a:endParaRPr>
                    </a:p>
                  </a:txBody>
                  <a:tcPr marL="0" marR="0" marT="476"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rowSpan="2">
                  <a:txBody>
                    <a:bodyPr/>
                    <a:lstStyle/>
                    <a:p>
                      <a:pPr algn="ctr">
                        <a:lnSpc>
                          <a:spcPct val="100000"/>
                        </a:lnSpc>
                      </a:pPr>
                      <a:endParaRPr sz="1600" b="1" dirty="0">
                        <a:latin typeface="Times New Roman"/>
                        <a:cs typeface="Times New Roman"/>
                      </a:endParaRPr>
                    </a:p>
                    <a:p>
                      <a:pPr algn="ctr">
                        <a:lnSpc>
                          <a:spcPct val="100000"/>
                        </a:lnSpc>
                        <a:spcBef>
                          <a:spcPts val="45"/>
                        </a:spcBef>
                      </a:pPr>
                      <a:endParaRPr sz="1400" b="1" dirty="0">
                        <a:latin typeface="Times New Roman"/>
                        <a:cs typeface="Times New Roman"/>
                      </a:endParaRPr>
                    </a:p>
                    <a:p>
                      <a:pPr algn="ctr">
                        <a:lnSpc>
                          <a:spcPct val="100000"/>
                        </a:lnSpc>
                      </a:pPr>
                      <a:r>
                        <a:rPr sz="1200" b="1" dirty="0">
                          <a:latin typeface="华文楷体"/>
                          <a:cs typeface="华文楷体"/>
                        </a:rPr>
                        <a:t>长期</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1755"/>
                        </a:spcBef>
                      </a:pPr>
                      <a:r>
                        <a:rPr sz="1200" b="1" dirty="0">
                          <a:latin typeface="华文楷体"/>
                          <a:cs typeface="华文楷体"/>
                        </a:rPr>
                        <a:t>经济市场营销</a:t>
                      </a:r>
                    </a:p>
                  </a:txBody>
                  <a:tcPr marL="0" marR="0" marT="16716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1755"/>
                        </a:spcBef>
                      </a:pPr>
                      <a:r>
                        <a:rPr sz="1200" b="1" dirty="0">
                          <a:latin typeface="华文楷体"/>
                          <a:cs typeface="华文楷体"/>
                        </a:rPr>
                        <a:t>再生产、再循环</a:t>
                      </a:r>
                    </a:p>
                  </a:txBody>
                  <a:tcPr marL="0" marR="0" marT="16716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ts val="1710"/>
                        </a:lnSpc>
                      </a:pPr>
                      <a:r>
                        <a:rPr sz="1200" b="1" dirty="0">
                          <a:latin typeface="华文楷体"/>
                          <a:cs typeface="华文楷体"/>
                        </a:rPr>
                        <a:t>电子设</a:t>
                      </a:r>
                      <a:r>
                        <a:rPr sz="1200" b="1" spc="-25" dirty="0">
                          <a:latin typeface="华文楷体"/>
                          <a:cs typeface="华文楷体"/>
                        </a:rPr>
                        <a:t>备</a:t>
                      </a:r>
                      <a:r>
                        <a:rPr sz="1200" b="1" dirty="0">
                          <a:latin typeface="华文楷体"/>
                          <a:cs typeface="华文楷体"/>
                        </a:rPr>
                        <a:t>的再</a:t>
                      </a:r>
                      <a:r>
                        <a:rPr sz="1200" b="1" spc="-25" dirty="0">
                          <a:latin typeface="华文楷体"/>
                          <a:cs typeface="华文楷体"/>
                        </a:rPr>
                        <a:t>生</a:t>
                      </a:r>
                      <a:r>
                        <a:rPr sz="1200" b="1" dirty="0">
                          <a:latin typeface="华文楷体"/>
                          <a:cs typeface="华文楷体"/>
                        </a:rPr>
                        <a:t>产，</a:t>
                      </a:r>
                      <a:endParaRPr sz="1200" b="1">
                        <a:latin typeface="华文楷体"/>
                        <a:cs typeface="华文楷体"/>
                      </a:endParaRPr>
                    </a:p>
                    <a:p>
                      <a:pPr marL="737235" marR="153035" indent="-716280" algn="ctr">
                        <a:lnSpc>
                          <a:spcPts val="1970"/>
                        </a:lnSpc>
                        <a:spcBef>
                          <a:spcPts val="20"/>
                        </a:spcBef>
                      </a:pPr>
                      <a:r>
                        <a:rPr sz="1200" b="1" dirty="0">
                          <a:latin typeface="华文楷体"/>
                          <a:cs typeface="华文楷体"/>
                        </a:rPr>
                        <a:t>地毯循环，轮胎修 </a:t>
                      </a:r>
                      <a:r>
                        <a:rPr sz="1200" b="1" spc="0" dirty="0">
                          <a:latin typeface="华文楷体"/>
                          <a:cs typeface="华文楷体"/>
                        </a:rPr>
                        <a:t>复</a:t>
                      </a:r>
                      <a:endParaRPr sz="1200" b="1">
                        <a:latin typeface="华文楷体"/>
                        <a:cs typeface="华文楷体"/>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extLst>
                  <a:ext uri="{0D108BD9-81ED-4DB2-BD59-A6C34878D82A}">
                    <a16:rowId xmlns:a16="http://schemas.microsoft.com/office/drawing/2014/main" val="10002"/>
                  </a:ext>
                </a:extLst>
              </a:tr>
              <a:tr h="538140">
                <a:tc vMerge="1">
                  <a:txBody>
                    <a:bodyPr/>
                    <a:lstStyle/>
                    <a:p>
                      <a:endParaRPr/>
                    </a:p>
                  </a:txBody>
                  <a:tcPr marL="0" marR="0" marT="63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vMerge="1">
                  <a:txBody>
                    <a:bodyPr/>
                    <a:lstStyle/>
                    <a:p>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1755"/>
                        </a:spcBef>
                      </a:pPr>
                      <a:r>
                        <a:rPr sz="1200" b="1" dirty="0">
                          <a:latin typeface="华文楷体"/>
                          <a:cs typeface="华文楷体"/>
                        </a:rPr>
                        <a:t>资产恢复</a:t>
                      </a:r>
                    </a:p>
                  </a:txBody>
                  <a:tcPr marL="0" marR="0" marT="16716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marL="582295" marR="8890" indent="-563880" algn="ctr">
                        <a:lnSpc>
                          <a:spcPct val="102499"/>
                        </a:lnSpc>
                        <a:spcBef>
                          <a:spcPts val="700"/>
                        </a:spcBef>
                      </a:pPr>
                      <a:r>
                        <a:rPr sz="1200" b="1" dirty="0">
                          <a:latin typeface="华文楷体"/>
                          <a:cs typeface="华文楷体"/>
                        </a:rPr>
                        <a:t>再生产</a:t>
                      </a:r>
                      <a:r>
                        <a:rPr sz="1200" b="1" spc="-25" dirty="0">
                          <a:latin typeface="华文楷体"/>
                          <a:cs typeface="华文楷体"/>
                        </a:rPr>
                        <a:t>、</a:t>
                      </a:r>
                      <a:r>
                        <a:rPr sz="1200" b="1" dirty="0">
                          <a:latin typeface="华文楷体"/>
                          <a:cs typeface="华文楷体"/>
                        </a:rPr>
                        <a:t>再循</a:t>
                      </a:r>
                      <a:r>
                        <a:rPr sz="1200" b="1" spc="-25" dirty="0">
                          <a:latin typeface="华文楷体"/>
                          <a:cs typeface="华文楷体"/>
                        </a:rPr>
                        <a:t>环</a:t>
                      </a:r>
                      <a:r>
                        <a:rPr sz="1200" b="1" dirty="0">
                          <a:latin typeface="华文楷体"/>
                          <a:cs typeface="华文楷体"/>
                        </a:rPr>
                        <a:t>、 处理</a:t>
                      </a:r>
                    </a:p>
                  </a:txBody>
                  <a:tcPr marL="0" marR="0" marT="666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marL="702310" marR="84455" indent="-612775" algn="ctr">
                        <a:lnSpc>
                          <a:spcPct val="102499"/>
                        </a:lnSpc>
                        <a:spcBef>
                          <a:spcPts val="700"/>
                        </a:spcBef>
                      </a:pPr>
                      <a:r>
                        <a:rPr sz="1200" b="1" dirty="0">
                          <a:latin typeface="华文楷体"/>
                          <a:cs typeface="华文楷体"/>
                        </a:rPr>
                        <a:t>电脑组件及打印机 硒鼓</a:t>
                      </a:r>
                      <a:endParaRPr sz="1200" b="1">
                        <a:latin typeface="华文楷体"/>
                        <a:cs typeface="华文楷体"/>
                      </a:endParaRPr>
                    </a:p>
                  </a:txBody>
                  <a:tcPr marL="0" marR="0" marT="6667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extLst>
                  <a:ext uri="{0D108BD9-81ED-4DB2-BD59-A6C34878D82A}">
                    <a16:rowId xmlns:a16="http://schemas.microsoft.com/office/drawing/2014/main" val="10003"/>
                  </a:ext>
                </a:extLst>
              </a:tr>
              <a:tr h="458750">
                <a:tc>
                  <a:txBody>
                    <a:bodyPr/>
                    <a:lstStyle/>
                    <a:p>
                      <a:pPr marL="107950" algn="ctr">
                        <a:lnSpc>
                          <a:spcPts val="1739"/>
                        </a:lnSpc>
                      </a:pPr>
                      <a:r>
                        <a:rPr sz="1200" b="1" spc="15" dirty="0">
                          <a:solidFill>
                            <a:srgbClr val="0000FF"/>
                          </a:solidFill>
                          <a:latin typeface="华文楷体"/>
                          <a:cs typeface="华文楷体"/>
                        </a:rPr>
                        <a:t>商业</a:t>
                      </a:r>
                      <a:r>
                        <a:rPr sz="1200" b="1" spc="-5" dirty="0">
                          <a:solidFill>
                            <a:srgbClr val="0000FF"/>
                          </a:solidFill>
                          <a:latin typeface="华文楷体"/>
                          <a:cs typeface="华文楷体"/>
                        </a:rPr>
                        <a:t>退回</a:t>
                      </a:r>
                      <a:r>
                        <a:rPr sz="1200" b="1" spc="-25" dirty="0">
                          <a:latin typeface="华文楷体"/>
                          <a:cs typeface="华文楷体"/>
                        </a:rPr>
                        <a:t>：</a:t>
                      </a:r>
                      <a:r>
                        <a:rPr sz="1200" b="1" dirty="0">
                          <a:latin typeface="华文楷体"/>
                          <a:cs typeface="华文楷体"/>
                        </a:rPr>
                        <a:t>未使</a:t>
                      </a:r>
                      <a:endParaRPr sz="1200" b="1">
                        <a:latin typeface="华文楷体"/>
                        <a:cs typeface="华文楷体"/>
                      </a:endParaRPr>
                    </a:p>
                    <a:p>
                      <a:pPr marL="107950" algn="ctr">
                        <a:lnSpc>
                          <a:spcPts val="1864"/>
                        </a:lnSpc>
                        <a:spcBef>
                          <a:spcPts val="45"/>
                        </a:spcBef>
                      </a:pPr>
                      <a:r>
                        <a:rPr sz="1200" b="1" dirty="0">
                          <a:latin typeface="华文楷体"/>
                          <a:cs typeface="华文楷体"/>
                        </a:rPr>
                        <a:t>用商品退回还款</a:t>
                      </a:r>
                      <a:endParaRPr sz="1200" b="1">
                        <a:latin typeface="华文楷体"/>
                        <a:cs typeface="华文楷体"/>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ts val="1764"/>
                        </a:lnSpc>
                      </a:pPr>
                      <a:r>
                        <a:rPr sz="1200" b="1" dirty="0">
                          <a:latin typeface="华文楷体"/>
                          <a:cs typeface="华文楷体"/>
                        </a:rPr>
                        <a:t>短到</a:t>
                      </a:r>
                      <a:endParaRPr sz="1200" b="1">
                        <a:latin typeface="华文楷体"/>
                        <a:cs typeface="华文楷体"/>
                      </a:endParaRPr>
                    </a:p>
                    <a:p>
                      <a:pPr algn="ctr">
                        <a:lnSpc>
                          <a:spcPts val="1864"/>
                        </a:lnSpc>
                        <a:spcBef>
                          <a:spcPts val="25"/>
                        </a:spcBef>
                      </a:pPr>
                      <a:r>
                        <a:rPr sz="1200" b="1" dirty="0">
                          <a:latin typeface="华文楷体"/>
                          <a:cs typeface="华文楷体"/>
                        </a:rPr>
                        <a:t>中期</a:t>
                      </a:r>
                      <a:endParaRPr sz="1200" b="1">
                        <a:latin typeface="华文楷体"/>
                        <a:cs typeface="华文楷体"/>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825"/>
                        </a:spcBef>
                      </a:pPr>
                      <a:r>
                        <a:rPr sz="1200" b="1" dirty="0">
                          <a:latin typeface="华文楷体"/>
                          <a:cs typeface="华文楷体"/>
                        </a:rPr>
                        <a:t>市场营销</a:t>
                      </a:r>
                    </a:p>
                  </a:txBody>
                  <a:tcPr marL="0" marR="0" marT="78581"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marL="1905" algn="ctr">
                        <a:lnSpc>
                          <a:spcPts val="1739"/>
                        </a:lnSpc>
                      </a:pPr>
                      <a:r>
                        <a:rPr sz="1200" b="1" dirty="0">
                          <a:latin typeface="华文楷体"/>
                          <a:cs typeface="华文楷体"/>
                        </a:rPr>
                        <a:t>再使用</a:t>
                      </a:r>
                      <a:r>
                        <a:rPr sz="1200" b="1" spc="-25" dirty="0">
                          <a:latin typeface="华文楷体"/>
                          <a:cs typeface="华文楷体"/>
                        </a:rPr>
                        <a:t>、</a:t>
                      </a:r>
                      <a:r>
                        <a:rPr sz="1200" b="1" dirty="0">
                          <a:latin typeface="华文楷体"/>
                          <a:cs typeface="华文楷体"/>
                        </a:rPr>
                        <a:t>再生</a:t>
                      </a:r>
                      <a:r>
                        <a:rPr sz="1200" b="1" spc="-25" dirty="0">
                          <a:latin typeface="华文楷体"/>
                          <a:cs typeface="华文楷体"/>
                        </a:rPr>
                        <a:t>产</a:t>
                      </a:r>
                      <a:r>
                        <a:rPr sz="1200" b="1" dirty="0">
                          <a:latin typeface="华文楷体"/>
                          <a:cs typeface="华文楷体"/>
                        </a:rPr>
                        <a:t>、</a:t>
                      </a:r>
                    </a:p>
                    <a:p>
                      <a:pPr marR="81280" algn="ctr">
                        <a:lnSpc>
                          <a:spcPts val="1864"/>
                        </a:lnSpc>
                        <a:spcBef>
                          <a:spcPts val="45"/>
                        </a:spcBef>
                      </a:pPr>
                      <a:r>
                        <a:rPr sz="1200" b="1" dirty="0">
                          <a:latin typeface="华文楷体"/>
                          <a:cs typeface="华文楷体"/>
                        </a:rPr>
                        <a:t>再循环、处理</a:t>
                      </a: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ts val="1739"/>
                        </a:lnSpc>
                      </a:pPr>
                      <a:r>
                        <a:rPr sz="1200" b="1" dirty="0">
                          <a:latin typeface="华文楷体"/>
                          <a:cs typeface="华文楷体"/>
                        </a:rPr>
                        <a:t>零售商积压库存，</a:t>
                      </a:r>
                      <a:endParaRPr sz="1200" b="1">
                        <a:latin typeface="华文楷体"/>
                        <a:cs typeface="华文楷体"/>
                      </a:endParaRPr>
                    </a:p>
                    <a:p>
                      <a:pPr algn="ctr">
                        <a:lnSpc>
                          <a:spcPts val="1864"/>
                        </a:lnSpc>
                        <a:spcBef>
                          <a:spcPts val="45"/>
                        </a:spcBef>
                      </a:pPr>
                      <a:r>
                        <a:rPr sz="1200" b="1" dirty="0">
                          <a:latin typeface="华文楷体"/>
                          <a:cs typeface="华文楷体"/>
                        </a:rPr>
                        <a:t>时装、化妆品</a:t>
                      </a:r>
                      <a:endParaRPr sz="1200" b="1">
                        <a:latin typeface="华文楷体"/>
                        <a:cs typeface="华文楷体"/>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extLst>
                  <a:ext uri="{0D108BD9-81ED-4DB2-BD59-A6C34878D82A}">
                    <a16:rowId xmlns:a16="http://schemas.microsoft.com/office/drawing/2014/main" val="10004"/>
                  </a:ext>
                </a:extLst>
              </a:tr>
              <a:tr h="512299">
                <a:tc>
                  <a:txBody>
                    <a:bodyPr/>
                    <a:lstStyle/>
                    <a:p>
                      <a:pPr marL="635" algn="ctr">
                        <a:lnSpc>
                          <a:spcPts val="1739"/>
                        </a:lnSpc>
                      </a:pPr>
                      <a:r>
                        <a:rPr sz="1200" b="1" spc="15" dirty="0">
                          <a:solidFill>
                            <a:srgbClr val="0000FF"/>
                          </a:solidFill>
                          <a:latin typeface="华文楷体"/>
                          <a:cs typeface="华文楷体"/>
                        </a:rPr>
                        <a:t>维修</a:t>
                      </a:r>
                      <a:r>
                        <a:rPr sz="1200" b="1" spc="-5" dirty="0">
                          <a:solidFill>
                            <a:srgbClr val="0000FF"/>
                          </a:solidFill>
                          <a:latin typeface="华文楷体"/>
                          <a:cs typeface="华文楷体"/>
                        </a:rPr>
                        <a:t>退回</a:t>
                      </a:r>
                      <a:r>
                        <a:rPr sz="1200" b="1" spc="-25" dirty="0">
                          <a:latin typeface="华文楷体"/>
                          <a:cs typeface="华文楷体"/>
                        </a:rPr>
                        <a:t>：</a:t>
                      </a:r>
                      <a:r>
                        <a:rPr sz="1200" b="1" dirty="0">
                          <a:latin typeface="华文楷体"/>
                          <a:cs typeface="华文楷体"/>
                        </a:rPr>
                        <a:t>缺陷</a:t>
                      </a:r>
                      <a:endParaRPr sz="1200" b="1">
                        <a:latin typeface="华文楷体"/>
                        <a:cs typeface="华文楷体"/>
                      </a:endParaRPr>
                    </a:p>
                    <a:p>
                      <a:pPr marL="1270" algn="ctr">
                        <a:lnSpc>
                          <a:spcPts val="1864"/>
                        </a:lnSpc>
                        <a:spcBef>
                          <a:spcPts val="45"/>
                        </a:spcBef>
                      </a:pPr>
                      <a:r>
                        <a:rPr sz="1200" b="1" dirty="0">
                          <a:latin typeface="华文楷体"/>
                          <a:cs typeface="华文楷体"/>
                        </a:rPr>
                        <a:t>损坏产品</a:t>
                      </a:r>
                      <a:endParaRPr sz="1200" b="1">
                        <a:latin typeface="华文楷体"/>
                        <a:cs typeface="华文楷体"/>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825"/>
                        </a:spcBef>
                      </a:pPr>
                      <a:r>
                        <a:rPr sz="1200" b="1" dirty="0">
                          <a:latin typeface="华文楷体"/>
                          <a:cs typeface="华文楷体"/>
                        </a:rPr>
                        <a:t>中期</a:t>
                      </a:r>
                      <a:endParaRPr sz="1200" b="1">
                        <a:latin typeface="华文楷体"/>
                        <a:cs typeface="华文楷体"/>
                      </a:endParaRPr>
                    </a:p>
                  </a:txBody>
                  <a:tcPr marL="0" marR="0" marT="78581"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825"/>
                        </a:spcBef>
                      </a:pPr>
                      <a:r>
                        <a:rPr sz="1200" b="1" dirty="0">
                          <a:latin typeface="华文楷体"/>
                          <a:cs typeface="华文楷体"/>
                        </a:rPr>
                        <a:t>市场营销法规条例</a:t>
                      </a:r>
                    </a:p>
                  </a:txBody>
                  <a:tcPr marL="0" marR="0" marT="78581"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825"/>
                        </a:spcBef>
                      </a:pPr>
                      <a:r>
                        <a:rPr sz="1200" b="1" dirty="0">
                          <a:latin typeface="华文楷体"/>
                          <a:cs typeface="华文楷体"/>
                        </a:rPr>
                        <a:t>维修处理</a:t>
                      </a:r>
                    </a:p>
                  </a:txBody>
                  <a:tcPr marL="0" marR="0" marT="78581"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ts val="1739"/>
                        </a:lnSpc>
                      </a:pPr>
                      <a:r>
                        <a:rPr sz="1200" b="1" dirty="0">
                          <a:latin typeface="华文楷体"/>
                          <a:cs typeface="华文楷体"/>
                        </a:rPr>
                        <a:t>有缺陷</a:t>
                      </a:r>
                      <a:r>
                        <a:rPr sz="1200" b="1" spc="-25" dirty="0">
                          <a:latin typeface="华文楷体"/>
                          <a:cs typeface="华文楷体"/>
                        </a:rPr>
                        <a:t>的</a:t>
                      </a:r>
                      <a:r>
                        <a:rPr sz="1200" b="1" dirty="0">
                          <a:latin typeface="华文楷体"/>
                          <a:cs typeface="华文楷体"/>
                        </a:rPr>
                        <a:t>家用</a:t>
                      </a:r>
                      <a:r>
                        <a:rPr sz="1200" b="1" spc="-25" dirty="0">
                          <a:latin typeface="华文楷体"/>
                          <a:cs typeface="华文楷体"/>
                        </a:rPr>
                        <a:t>电</a:t>
                      </a:r>
                      <a:r>
                        <a:rPr sz="1200" b="1" dirty="0">
                          <a:latin typeface="华文楷体"/>
                          <a:cs typeface="华文楷体"/>
                        </a:rPr>
                        <a:t>器、</a:t>
                      </a:r>
                      <a:endParaRPr sz="1200" b="1">
                        <a:latin typeface="华文楷体"/>
                        <a:cs typeface="华文楷体"/>
                      </a:endParaRPr>
                    </a:p>
                    <a:p>
                      <a:pPr marL="224790" algn="ctr">
                        <a:lnSpc>
                          <a:spcPts val="1864"/>
                        </a:lnSpc>
                        <a:spcBef>
                          <a:spcPts val="45"/>
                        </a:spcBef>
                      </a:pPr>
                      <a:r>
                        <a:rPr sz="1200" b="1" dirty="0">
                          <a:latin typeface="华文楷体"/>
                          <a:cs typeface="华文楷体"/>
                        </a:rPr>
                        <a:t>零部件、手机</a:t>
                      </a:r>
                      <a:endParaRPr sz="1200" b="1">
                        <a:latin typeface="华文楷体"/>
                        <a:cs typeface="华文楷体"/>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extLst>
                  <a:ext uri="{0D108BD9-81ED-4DB2-BD59-A6C34878D82A}">
                    <a16:rowId xmlns:a16="http://schemas.microsoft.com/office/drawing/2014/main" val="10005"/>
                  </a:ext>
                </a:extLst>
              </a:tr>
              <a:tr h="541298">
                <a:tc>
                  <a:txBody>
                    <a:bodyPr/>
                    <a:lstStyle/>
                    <a:p>
                      <a:pPr marL="620395" marR="99060" indent="-512445" algn="ctr">
                        <a:lnSpc>
                          <a:spcPct val="100000"/>
                        </a:lnSpc>
                        <a:spcBef>
                          <a:spcPts val="780"/>
                        </a:spcBef>
                      </a:pPr>
                      <a:r>
                        <a:rPr sz="1200" b="1" spc="15" dirty="0">
                          <a:solidFill>
                            <a:srgbClr val="0000FF"/>
                          </a:solidFill>
                          <a:latin typeface="华文楷体"/>
                          <a:cs typeface="华文楷体"/>
                        </a:rPr>
                        <a:t>产品</a:t>
                      </a:r>
                      <a:r>
                        <a:rPr sz="1200" b="1" dirty="0">
                          <a:solidFill>
                            <a:srgbClr val="0000FF"/>
                          </a:solidFill>
                          <a:latin typeface="华文楷体"/>
                          <a:cs typeface="华文楷体"/>
                        </a:rPr>
                        <a:t>召回</a:t>
                      </a:r>
                      <a:r>
                        <a:rPr sz="1200" b="1" spc="-25" dirty="0">
                          <a:solidFill>
                            <a:srgbClr val="0000FF"/>
                          </a:solidFill>
                          <a:latin typeface="华文楷体"/>
                          <a:cs typeface="华文楷体"/>
                        </a:rPr>
                        <a:t>：</a:t>
                      </a:r>
                      <a:r>
                        <a:rPr sz="1200" b="1" dirty="0">
                          <a:latin typeface="华文楷体"/>
                          <a:cs typeface="华文楷体"/>
                        </a:rPr>
                        <a:t>缺陷 产品</a:t>
                      </a:r>
                      <a:endParaRPr sz="1200" b="1">
                        <a:latin typeface="华文楷体"/>
                        <a:cs typeface="华文楷体"/>
                      </a:endParaRPr>
                    </a:p>
                  </a:txBody>
                  <a:tcPr marL="0" marR="0" marT="7429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1739"/>
                        </a:spcBef>
                      </a:pPr>
                      <a:r>
                        <a:rPr sz="1200" b="1" dirty="0">
                          <a:latin typeface="华文楷体"/>
                          <a:cs typeface="华文楷体"/>
                        </a:rPr>
                        <a:t>短期</a:t>
                      </a:r>
                      <a:endParaRPr sz="1200" b="1">
                        <a:latin typeface="华文楷体"/>
                        <a:cs typeface="华文楷体"/>
                      </a:endParaRPr>
                    </a:p>
                  </a:txBody>
                  <a:tcPr marL="0" marR="0" marT="16573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1739"/>
                        </a:spcBef>
                      </a:pPr>
                      <a:r>
                        <a:rPr sz="1200" b="1" dirty="0">
                          <a:latin typeface="华文楷体"/>
                          <a:cs typeface="华文楷体"/>
                        </a:rPr>
                        <a:t>市场营销法规条例</a:t>
                      </a:r>
                    </a:p>
                  </a:txBody>
                  <a:tcPr marL="0" marR="0" marT="16573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1739"/>
                        </a:spcBef>
                      </a:pPr>
                      <a:r>
                        <a:rPr sz="1200" b="1" dirty="0">
                          <a:latin typeface="华文楷体"/>
                          <a:cs typeface="华文楷体"/>
                        </a:rPr>
                        <a:t>维修处理、退货</a:t>
                      </a:r>
                    </a:p>
                  </a:txBody>
                  <a:tcPr marL="0" marR="0" marT="16573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marL="89535" algn="ctr">
                        <a:lnSpc>
                          <a:spcPts val="1739"/>
                        </a:lnSpc>
                      </a:pPr>
                      <a:r>
                        <a:rPr sz="1200" b="1" dirty="0">
                          <a:latin typeface="华文楷体"/>
                          <a:cs typeface="华文楷体"/>
                        </a:rPr>
                        <a:t>有缺陷的汽车、家</a:t>
                      </a:r>
                      <a:endParaRPr sz="1200" b="1">
                        <a:latin typeface="华文楷体"/>
                        <a:cs typeface="华文楷体"/>
                      </a:endParaRPr>
                    </a:p>
                    <a:p>
                      <a:pPr marL="702310" marR="84455" indent="-612775" algn="ctr">
                        <a:lnSpc>
                          <a:spcPct val="100000"/>
                        </a:lnSpc>
                      </a:pPr>
                      <a:r>
                        <a:rPr sz="1200" b="1" dirty="0">
                          <a:latin typeface="华文楷体"/>
                          <a:cs typeface="华文楷体"/>
                        </a:rPr>
                        <a:t>用电器、手机、零 部件</a:t>
                      </a:r>
                      <a:endParaRPr sz="1200" b="1">
                        <a:latin typeface="华文楷体"/>
                        <a:cs typeface="华文楷体"/>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extLst>
                  <a:ext uri="{0D108BD9-81ED-4DB2-BD59-A6C34878D82A}">
                    <a16:rowId xmlns:a16="http://schemas.microsoft.com/office/drawing/2014/main" val="10006"/>
                  </a:ext>
                </a:extLst>
              </a:tr>
              <a:tr h="713289">
                <a:tc>
                  <a:txBody>
                    <a:bodyPr/>
                    <a:lstStyle/>
                    <a:p>
                      <a:pPr marL="56515" indent="-46355" algn="ctr">
                        <a:lnSpc>
                          <a:spcPts val="1739"/>
                        </a:lnSpc>
                      </a:pPr>
                      <a:r>
                        <a:rPr sz="1200" b="1" dirty="0">
                          <a:solidFill>
                            <a:srgbClr val="0000FF"/>
                          </a:solidFill>
                          <a:latin typeface="华文楷体"/>
                          <a:cs typeface="华文楷体"/>
                        </a:rPr>
                        <a:t>生产报</a:t>
                      </a:r>
                      <a:r>
                        <a:rPr sz="1200" b="1" spc="-25" dirty="0">
                          <a:solidFill>
                            <a:srgbClr val="0000FF"/>
                          </a:solidFill>
                          <a:latin typeface="华文楷体"/>
                          <a:cs typeface="华文楷体"/>
                        </a:rPr>
                        <a:t>废</a:t>
                      </a:r>
                      <a:r>
                        <a:rPr sz="1200" b="1" dirty="0">
                          <a:solidFill>
                            <a:srgbClr val="0000FF"/>
                          </a:solidFill>
                          <a:latin typeface="华文楷体"/>
                          <a:cs typeface="华文楷体"/>
                        </a:rPr>
                        <a:t>与副</a:t>
                      </a:r>
                      <a:r>
                        <a:rPr sz="1200" b="1" spc="-5" dirty="0">
                          <a:solidFill>
                            <a:srgbClr val="0000FF"/>
                          </a:solidFill>
                          <a:latin typeface="华文楷体"/>
                          <a:cs typeface="华文楷体"/>
                        </a:rPr>
                        <a:t>品</a:t>
                      </a:r>
                      <a:r>
                        <a:rPr sz="1200" b="1" dirty="0">
                          <a:latin typeface="华文楷体"/>
                          <a:cs typeface="华文楷体"/>
                        </a:rPr>
                        <a:t>：</a:t>
                      </a:r>
                      <a:endParaRPr sz="1200" b="1">
                        <a:latin typeface="华文楷体"/>
                        <a:cs typeface="华文楷体"/>
                      </a:endParaRPr>
                    </a:p>
                    <a:p>
                      <a:pPr marL="568960" marR="153670" indent="-512445" algn="ctr">
                        <a:lnSpc>
                          <a:spcPts val="1970"/>
                        </a:lnSpc>
                        <a:spcBef>
                          <a:spcPts val="20"/>
                        </a:spcBef>
                      </a:pPr>
                      <a:r>
                        <a:rPr sz="1200" b="1" dirty="0">
                          <a:latin typeface="华文楷体"/>
                          <a:cs typeface="华文楷体"/>
                        </a:rPr>
                        <a:t>生产过程废品和 副品</a:t>
                      </a:r>
                      <a:endParaRPr sz="1200" b="1">
                        <a:latin typeface="华文楷体"/>
                        <a:cs typeface="华文楷体"/>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1790"/>
                        </a:spcBef>
                      </a:pPr>
                      <a:r>
                        <a:rPr sz="1200" b="1" dirty="0">
                          <a:latin typeface="华文楷体"/>
                          <a:cs typeface="华文楷体"/>
                        </a:rPr>
                        <a:t>较短期</a:t>
                      </a:r>
                      <a:endParaRPr sz="1200" b="1">
                        <a:latin typeface="华文楷体"/>
                        <a:cs typeface="华文楷体"/>
                      </a:endParaRPr>
                    </a:p>
                  </a:txBody>
                  <a:tcPr marL="0" marR="0" marT="170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1790"/>
                        </a:spcBef>
                      </a:pPr>
                      <a:r>
                        <a:rPr sz="1200" b="1" dirty="0">
                          <a:latin typeface="华文楷体"/>
                          <a:cs typeface="华文楷体"/>
                        </a:rPr>
                        <a:t>经济法律条例</a:t>
                      </a:r>
                      <a:endParaRPr sz="1200" b="1">
                        <a:latin typeface="华文楷体"/>
                        <a:cs typeface="华文楷体"/>
                      </a:endParaRPr>
                    </a:p>
                  </a:txBody>
                  <a:tcPr marL="0" marR="0" marT="170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1790"/>
                        </a:spcBef>
                      </a:pPr>
                      <a:r>
                        <a:rPr sz="1200" b="1" dirty="0">
                          <a:latin typeface="华文楷体"/>
                          <a:cs typeface="华文楷体"/>
                        </a:rPr>
                        <a:t>再循环、再生产</a:t>
                      </a:r>
                    </a:p>
                  </a:txBody>
                  <a:tcPr marL="0" marR="0" marT="170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1790"/>
                        </a:spcBef>
                      </a:pPr>
                      <a:r>
                        <a:rPr sz="1200" b="1" dirty="0">
                          <a:latin typeface="华文楷体"/>
                          <a:cs typeface="华文楷体"/>
                        </a:rPr>
                        <a:t>药品行业、钢铁业</a:t>
                      </a:r>
                    </a:p>
                  </a:txBody>
                  <a:tcPr marL="0" marR="0" marT="17049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extLst>
                  <a:ext uri="{0D108BD9-81ED-4DB2-BD59-A6C34878D82A}">
                    <a16:rowId xmlns:a16="http://schemas.microsoft.com/office/drawing/2014/main" val="10007"/>
                  </a:ext>
                </a:extLst>
              </a:tr>
              <a:tr h="257834">
                <a:tc rowSpan="2">
                  <a:txBody>
                    <a:bodyPr/>
                    <a:lstStyle/>
                    <a:p>
                      <a:pPr marL="312420" marR="99060" indent="-204470" algn="ctr">
                        <a:lnSpc>
                          <a:spcPct val="102499"/>
                        </a:lnSpc>
                        <a:spcBef>
                          <a:spcPts val="760"/>
                        </a:spcBef>
                      </a:pPr>
                      <a:r>
                        <a:rPr sz="1200" b="1" spc="15" dirty="0">
                          <a:solidFill>
                            <a:srgbClr val="0000FF"/>
                          </a:solidFill>
                          <a:latin typeface="华文楷体"/>
                          <a:cs typeface="华文楷体"/>
                        </a:rPr>
                        <a:t>包装</a:t>
                      </a:r>
                      <a:r>
                        <a:rPr sz="1200" b="1" dirty="0">
                          <a:latin typeface="华文楷体"/>
                          <a:cs typeface="华文楷体"/>
                        </a:rPr>
                        <a:t>：包</a:t>
                      </a:r>
                      <a:r>
                        <a:rPr sz="1200" b="1" spc="-25" dirty="0">
                          <a:latin typeface="华文楷体"/>
                          <a:cs typeface="华文楷体"/>
                        </a:rPr>
                        <a:t>装</a:t>
                      </a:r>
                      <a:r>
                        <a:rPr sz="1200" b="1" dirty="0">
                          <a:latin typeface="华文楷体"/>
                          <a:cs typeface="华文楷体"/>
                        </a:rPr>
                        <a:t>材料 和产品载体</a:t>
                      </a:r>
                      <a:endParaRPr sz="1200" b="1">
                        <a:latin typeface="华文楷体"/>
                        <a:cs typeface="华文楷体"/>
                      </a:endParaRPr>
                    </a:p>
                  </a:txBody>
                  <a:tcPr marL="0" marR="0" marT="7239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rowSpan="2">
                  <a:txBody>
                    <a:bodyPr/>
                    <a:lstStyle/>
                    <a:p>
                      <a:pPr algn="ctr">
                        <a:lnSpc>
                          <a:spcPct val="100000"/>
                        </a:lnSpc>
                        <a:spcBef>
                          <a:spcPts val="1820"/>
                        </a:spcBef>
                      </a:pPr>
                      <a:r>
                        <a:rPr sz="1200" b="1" dirty="0">
                          <a:latin typeface="华文楷体"/>
                          <a:cs typeface="华文楷体"/>
                        </a:rPr>
                        <a:t>短期</a:t>
                      </a:r>
                      <a:endParaRPr sz="1200" b="1">
                        <a:latin typeface="华文楷体"/>
                        <a:cs typeface="华文楷体"/>
                      </a:endParaRPr>
                    </a:p>
                  </a:txBody>
                  <a:tcPr marL="0" marR="0" marT="17335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315"/>
                        </a:spcBef>
                      </a:pPr>
                      <a:r>
                        <a:rPr sz="1200" b="1" dirty="0">
                          <a:latin typeface="华文楷体"/>
                          <a:cs typeface="华文楷体"/>
                        </a:rPr>
                        <a:t>经济</a:t>
                      </a:r>
                      <a:endParaRPr sz="1200" b="1">
                        <a:latin typeface="华文楷体"/>
                        <a:cs typeface="华文楷体"/>
                      </a:endParaRPr>
                    </a:p>
                  </a:txBody>
                  <a:tcPr marL="0" marR="0" marT="300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315"/>
                        </a:spcBef>
                      </a:pPr>
                      <a:r>
                        <a:rPr sz="1200" b="1" dirty="0">
                          <a:latin typeface="华文楷体"/>
                          <a:cs typeface="华文楷体"/>
                        </a:rPr>
                        <a:t>再使用</a:t>
                      </a:r>
                    </a:p>
                  </a:txBody>
                  <a:tcPr marL="0" marR="0" marT="300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315"/>
                        </a:spcBef>
                      </a:pPr>
                      <a:r>
                        <a:rPr sz="1200" b="1" dirty="0">
                          <a:latin typeface="华文楷体"/>
                          <a:cs typeface="华文楷体"/>
                        </a:rPr>
                        <a:t>托盘、条板箱</a:t>
                      </a:r>
                    </a:p>
                  </a:txBody>
                  <a:tcPr marL="0" marR="0" marT="30004"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extLst>
                  <a:ext uri="{0D108BD9-81ED-4DB2-BD59-A6C34878D82A}">
                    <a16:rowId xmlns:a16="http://schemas.microsoft.com/office/drawing/2014/main" val="10008"/>
                  </a:ext>
                </a:extLst>
              </a:tr>
              <a:tr h="270649">
                <a:tc vMerge="1">
                  <a:txBody>
                    <a:bodyPr/>
                    <a:lstStyle/>
                    <a:p>
                      <a:endParaRPr/>
                    </a:p>
                  </a:txBody>
                  <a:tcPr marL="0" marR="0" marT="9652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vMerge="1">
                  <a:txBody>
                    <a:bodyPr/>
                    <a:lstStyle/>
                    <a:p>
                      <a:endParaRPr/>
                    </a:p>
                  </a:txBody>
                  <a:tcPr marL="0" marR="0" marT="23114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400"/>
                        </a:spcBef>
                      </a:pPr>
                      <a:r>
                        <a:rPr sz="1200" b="1" dirty="0">
                          <a:latin typeface="华文楷体"/>
                          <a:cs typeface="华文楷体"/>
                        </a:rPr>
                        <a:t>法规条例</a:t>
                      </a:r>
                      <a:endParaRPr sz="1200" b="1">
                        <a:latin typeface="华文楷体"/>
                        <a:cs typeface="华文楷体"/>
                      </a:endParaRPr>
                    </a:p>
                  </a:txBody>
                  <a:tcPr marL="0" marR="0" marT="381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400"/>
                        </a:spcBef>
                      </a:pPr>
                      <a:r>
                        <a:rPr sz="1200" b="1" dirty="0">
                          <a:latin typeface="华文楷体"/>
                          <a:cs typeface="华文楷体"/>
                        </a:rPr>
                        <a:t>再循环</a:t>
                      </a:r>
                      <a:endParaRPr sz="1200" b="1">
                        <a:latin typeface="华文楷体"/>
                        <a:cs typeface="华文楷体"/>
                      </a:endParaRPr>
                    </a:p>
                  </a:txBody>
                  <a:tcPr marL="0" marR="0" marT="381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tc>
                  <a:txBody>
                    <a:bodyPr/>
                    <a:lstStyle/>
                    <a:p>
                      <a:pPr algn="ctr">
                        <a:lnSpc>
                          <a:spcPct val="100000"/>
                        </a:lnSpc>
                        <a:spcBef>
                          <a:spcPts val="400"/>
                        </a:spcBef>
                      </a:pPr>
                      <a:r>
                        <a:rPr sz="1200" b="1" dirty="0">
                          <a:latin typeface="华文楷体"/>
                          <a:cs typeface="华文楷体"/>
                        </a:rPr>
                        <a:t>包装袋</a:t>
                      </a:r>
                    </a:p>
                  </a:txBody>
                  <a:tcPr marL="0" marR="0" marT="3810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E9ECF2"/>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6961441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36361" y="467106"/>
            <a:ext cx="5274944" cy="377989"/>
          </a:xfrm>
          <a:prstGeom prst="rect">
            <a:avLst/>
          </a:prstGeom>
        </p:spPr>
        <p:txBody>
          <a:bodyPr vert="horz" wrap="square" lIns="0" tIns="8573" rIns="0" bIns="0" rtlCol="0">
            <a:spAutoFit/>
          </a:bodyPr>
          <a:lstStyle/>
          <a:p>
            <a:pPr marL="9525">
              <a:spcBef>
                <a:spcPts val="68"/>
              </a:spcBef>
              <a:tabLst>
                <a:tab pos="1483519" algn="l"/>
              </a:tabLst>
            </a:pPr>
            <a:r>
              <a:rPr lang="zh-CN" altLang="en-US" kern="1200" dirty="0">
                <a:solidFill>
                  <a:srgbClr val="01559F"/>
                </a:solidFill>
                <a:latin typeface="微软雅黑" panose="020B0503020204020204" pitchFamily="34" charset="-122"/>
                <a:ea typeface="微软雅黑" panose="020B0503020204020204" pitchFamily="34" charset="-122"/>
                <a:cs typeface="+mn-cs"/>
              </a:rPr>
              <a:t>五、</a:t>
            </a:r>
            <a:r>
              <a:rPr kern="1200" dirty="0" err="1">
                <a:solidFill>
                  <a:srgbClr val="01559F"/>
                </a:solidFill>
                <a:latin typeface="微软雅黑" panose="020B0503020204020204" pitchFamily="34" charset="-122"/>
                <a:ea typeface="微软雅黑" panose="020B0503020204020204" pitchFamily="34" charset="-122"/>
                <a:cs typeface="+mn-cs"/>
              </a:rPr>
              <a:t>废弃物的含义与分类</a:t>
            </a:r>
            <a:endParaRPr kern="1200" dirty="0">
              <a:solidFill>
                <a:srgbClr val="01559F"/>
              </a:solidFill>
              <a:latin typeface="微软雅黑" panose="020B0503020204020204" pitchFamily="34" charset="-122"/>
              <a:ea typeface="微软雅黑" panose="020B0503020204020204" pitchFamily="34" charset="-122"/>
              <a:cs typeface="+mn-cs"/>
            </a:endParaRPr>
          </a:p>
        </p:txBody>
      </p:sp>
      <p:sp>
        <p:nvSpPr>
          <p:cNvPr id="4" name="object 4"/>
          <p:cNvSpPr txBox="1">
            <a:spLocks noGrp="1"/>
          </p:cNvSpPr>
          <p:nvPr>
            <p:ph type="sldNum" sz="quarter" idx="7"/>
          </p:nvPr>
        </p:nvSpPr>
        <p:spPr>
          <a:xfrm>
            <a:off x="7442455" y="3622115"/>
            <a:ext cx="166211" cy="142347"/>
          </a:xfrm>
          <a:prstGeom prst="rect">
            <a:avLst/>
          </a:prstGeom>
        </p:spPr>
        <p:txBody>
          <a:bodyPr vert="horz" wrap="square" lIns="0" tIns="3810" rIns="0" bIns="0" rtlCol="0">
            <a:spAutoFit/>
          </a:bodyPr>
          <a:lstStyle/>
          <a:p>
            <a:pPr marL="19050">
              <a:spcBef>
                <a:spcPts val="30"/>
              </a:spcBef>
            </a:pPr>
            <a:fld id="{81D60167-4931-47E6-BA6A-407CBD079E47}" type="slidenum">
              <a:rPr dirty="0"/>
              <a:pPr marL="19050">
                <a:spcBef>
                  <a:spcPts val="30"/>
                </a:spcBef>
              </a:pPr>
              <a:t>31</a:t>
            </a:fld>
            <a:endParaRPr dirty="0"/>
          </a:p>
        </p:txBody>
      </p:sp>
      <p:sp>
        <p:nvSpPr>
          <p:cNvPr id="3" name="object 3"/>
          <p:cNvSpPr txBox="1"/>
          <p:nvPr/>
        </p:nvSpPr>
        <p:spPr>
          <a:xfrm>
            <a:off x="1771650" y="1529953"/>
            <a:ext cx="5657850" cy="1495602"/>
          </a:xfrm>
          <a:prstGeom prst="rect">
            <a:avLst/>
          </a:prstGeom>
          <a:solidFill>
            <a:srgbClr val="F6D7BA"/>
          </a:solidFill>
        </p:spPr>
        <p:txBody>
          <a:bodyPr vert="horz" wrap="square" lIns="0" tIns="18098" rIns="0" bIns="0" rtlCol="0">
            <a:spAutoFit/>
          </a:bodyPr>
          <a:lstStyle/>
          <a:p>
            <a:pPr marL="68580" marR="108585" algn="just" defTabSz="685800">
              <a:spcBef>
                <a:spcPts val="143"/>
              </a:spcBef>
            </a:pPr>
            <a:r>
              <a:rPr sz="2400" spc="-8" dirty="0">
                <a:solidFill>
                  <a:prstClr val="black"/>
                </a:solidFill>
                <a:latin typeface="华文楷体"/>
                <a:cs typeface="华文楷体"/>
              </a:rPr>
              <a:t>废弃物：在生产建设、日常生活和</a:t>
            </a:r>
            <a:r>
              <a:rPr sz="2400" spc="4" dirty="0">
                <a:solidFill>
                  <a:prstClr val="black"/>
                </a:solidFill>
                <a:latin typeface="华文楷体"/>
                <a:cs typeface="华文楷体"/>
              </a:rPr>
              <a:t>其</a:t>
            </a:r>
            <a:r>
              <a:rPr sz="2400" spc="-8" dirty="0">
                <a:solidFill>
                  <a:prstClr val="black"/>
                </a:solidFill>
                <a:latin typeface="华文楷体"/>
                <a:cs typeface="华文楷体"/>
              </a:rPr>
              <a:t>他社 会活动中产生的，在一定时间和空</a:t>
            </a:r>
            <a:r>
              <a:rPr sz="2400" spc="4" dirty="0">
                <a:solidFill>
                  <a:prstClr val="black"/>
                </a:solidFill>
                <a:latin typeface="华文楷体"/>
                <a:cs typeface="华文楷体"/>
              </a:rPr>
              <a:t>间</a:t>
            </a:r>
            <a:r>
              <a:rPr sz="2400" spc="-8" dirty="0">
                <a:solidFill>
                  <a:prstClr val="black"/>
                </a:solidFill>
                <a:latin typeface="华文楷体"/>
                <a:cs typeface="华文楷体"/>
              </a:rPr>
              <a:t>范围 内基本或者完全失去使用价值，无</a:t>
            </a:r>
            <a:r>
              <a:rPr sz="2400" spc="4" dirty="0">
                <a:solidFill>
                  <a:prstClr val="black"/>
                </a:solidFill>
                <a:latin typeface="华文楷体"/>
                <a:cs typeface="华文楷体"/>
              </a:rPr>
              <a:t>法</a:t>
            </a:r>
            <a:r>
              <a:rPr sz="2400" spc="-8" dirty="0">
                <a:solidFill>
                  <a:prstClr val="black"/>
                </a:solidFill>
                <a:latin typeface="华文楷体"/>
                <a:cs typeface="华文楷体"/>
              </a:rPr>
              <a:t>回收 和利用的排放物。</a:t>
            </a:r>
            <a:endParaRPr sz="2400">
              <a:solidFill>
                <a:prstClr val="black"/>
              </a:solidFill>
              <a:latin typeface="华文楷体"/>
              <a:cs typeface="华文楷体"/>
            </a:endParaRPr>
          </a:p>
        </p:txBody>
      </p:sp>
    </p:spTree>
    <p:extLst>
      <p:ext uri="{BB962C8B-B14F-4D97-AF65-F5344CB8AC3E}">
        <p14:creationId xmlns:p14="http://schemas.microsoft.com/office/powerpoint/2010/main" val="38871535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4956" y="179058"/>
            <a:ext cx="6054089" cy="747320"/>
          </a:xfrm>
          <a:prstGeom prst="rect">
            <a:avLst/>
          </a:prstGeom>
        </p:spPr>
        <p:txBody>
          <a:bodyPr vert="horz" wrap="square" lIns="0" tIns="8573" rIns="0" bIns="0" rtlCol="0">
            <a:spAutoFit/>
          </a:bodyPr>
          <a:lstStyle/>
          <a:p>
            <a:pPr marL="267653" marR="3810" indent="-258604">
              <a:spcBef>
                <a:spcPts val="68"/>
              </a:spcBef>
            </a:pPr>
            <a:r>
              <a:rPr sz="1200" b="0" dirty="0">
                <a:solidFill>
                  <a:srgbClr val="477AB1"/>
                </a:solidFill>
                <a:latin typeface="Wingdings 2"/>
                <a:cs typeface="Wingdings 2"/>
              </a:rPr>
              <a:t></a:t>
            </a:r>
            <a:r>
              <a:rPr sz="1200" b="0" spc="124" dirty="0">
                <a:solidFill>
                  <a:srgbClr val="477AB1"/>
                </a:solidFill>
                <a:latin typeface="Times New Roman"/>
                <a:cs typeface="Times New Roman"/>
              </a:rPr>
              <a:t> </a:t>
            </a:r>
            <a:r>
              <a:rPr spc="-4" dirty="0">
                <a:latin typeface="Cambria"/>
                <a:cs typeface="Cambria"/>
              </a:rPr>
              <a:t>1.</a:t>
            </a:r>
            <a:r>
              <a:rPr dirty="0"/>
              <a:t>按</a:t>
            </a:r>
            <a:r>
              <a:rPr spc="4" dirty="0"/>
              <a:t>照</a:t>
            </a:r>
            <a:r>
              <a:rPr dirty="0"/>
              <a:t>形态划</a:t>
            </a:r>
            <a:r>
              <a:rPr spc="-11" dirty="0"/>
              <a:t>分，</a:t>
            </a:r>
            <a:r>
              <a:rPr dirty="0"/>
              <a:t>可</a:t>
            </a:r>
            <a:r>
              <a:rPr spc="-11" dirty="0"/>
              <a:t>以分</a:t>
            </a:r>
            <a:r>
              <a:rPr spc="4" dirty="0"/>
              <a:t>为</a:t>
            </a:r>
            <a:r>
              <a:rPr spc="-11" dirty="0"/>
              <a:t>固体</a:t>
            </a:r>
            <a:r>
              <a:rPr dirty="0"/>
              <a:t>废</a:t>
            </a:r>
            <a:r>
              <a:rPr spc="-11" dirty="0"/>
              <a:t>弃物</a:t>
            </a:r>
            <a:r>
              <a:rPr dirty="0"/>
              <a:t>、</a:t>
            </a:r>
            <a:r>
              <a:rPr spc="-11" dirty="0"/>
              <a:t>液 </a:t>
            </a:r>
            <a:r>
              <a:rPr dirty="0"/>
              <a:t>体</a:t>
            </a:r>
            <a:r>
              <a:rPr spc="4" dirty="0"/>
              <a:t>废</a:t>
            </a:r>
            <a:r>
              <a:rPr dirty="0"/>
              <a:t>弃物、</a:t>
            </a:r>
            <a:r>
              <a:rPr spc="-11" dirty="0"/>
              <a:t>气体</a:t>
            </a:r>
            <a:r>
              <a:rPr dirty="0"/>
              <a:t>废</a:t>
            </a:r>
            <a:r>
              <a:rPr spc="-11" dirty="0"/>
              <a:t>弃物</a:t>
            </a:r>
            <a:endParaRPr sz="1200">
              <a:latin typeface="Cambria"/>
              <a:cs typeface="Cambria"/>
            </a:endParaRPr>
          </a:p>
        </p:txBody>
      </p:sp>
      <p:sp>
        <p:nvSpPr>
          <p:cNvPr id="3" name="object 3"/>
          <p:cNvSpPr txBox="1"/>
          <p:nvPr/>
        </p:nvSpPr>
        <p:spPr>
          <a:xfrm>
            <a:off x="1544955" y="1206628"/>
            <a:ext cx="5944553" cy="3369993"/>
          </a:xfrm>
          <a:prstGeom prst="rect">
            <a:avLst/>
          </a:prstGeom>
        </p:spPr>
        <p:txBody>
          <a:bodyPr vert="horz" wrap="square" lIns="0" tIns="10001" rIns="0" bIns="0" rtlCol="0">
            <a:spAutoFit/>
          </a:bodyPr>
          <a:lstStyle/>
          <a:p>
            <a:pPr marL="267653" marR="3810" indent="-258604" algn="just" defTabSz="685800">
              <a:spcBef>
                <a:spcPts val="79"/>
              </a:spcBef>
            </a:pPr>
            <a:r>
              <a:rPr sz="1050" spc="-8" dirty="0">
                <a:solidFill>
                  <a:srgbClr val="477AB1"/>
                </a:solidFill>
                <a:latin typeface="Wingdings 2"/>
                <a:cs typeface="Wingdings 2"/>
              </a:rPr>
              <a:t></a:t>
            </a:r>
            <a:r>
              <a:rPr sz="1050" spc="172" dirty="0">
                <a:solidFill>
                  <a:srgbClr val="477AB1"/>
                </a:solidFill>
                <a:latin typeface="Times New Roman"/>
                <a:cs typeface="Times New Roman"/>
              </a:rPr>
              <a:t> </a:t>
            </a:r>
            <a:r>
              <a:rPr sz="2100" b="1" spc="19" dirty="0">
                <a:solidFill>
                  <a:srgbClr val="C00000"/>
                </a:solidFill>
                <a:latin typeface="华文楷体"/>
                <a:cs typeface="华文楷体"/>
              </a:rPr>
              <a:t>固</a:t>
            </a:r>
            <a:r>
              <a:rPr sz="2100" b="1" spc="11" dirty="0">
                <a:solidFill>
                  <a:srgbClr val="C00000"/>
                </a:solidFill>
                <a:latin typeface="华文楷体"/>
                <a:cs typeface="华文楷体"/>
              </a:rPr>
              <a:t>体</a:t>
            </a:r>
            <a:r>
              <a:rPr sz="2100" b="1" dirty="0">
                <a:solidFill>
                  <a:srgbClr val="C00000"/>
                </a:solidFill>
                <a:latin typeface="华文楷体"/>
                <a:cs typeface="华文楷体"/>
              </a:rPr>
              <a:t>废</a:t>
            </a:r>
            <a:r>
              <a:rPr sz="2100" b="1" spc="-15" dirty="0">
                <a:solidFill>
                  <a:srgbClr val="C00000"/>
                </a:solidFill>
                <a:latin typeface="华文楷体"/>
                <a:cs typeface="华文楷体"/>
              </a:rPr>
              <a:t>弃</a:t>
            </a:r>
            <a:r>
              <a:rPr sz="2100" b="1" dirty="0">
                <a:solidFill>
                  <a:srgbClr val="C00000"/>
                </a:solidFill>
                <a:latin typeface="华文楷体"/>
                <a:cs typeface="华文楷体"/>
              </a:rPr>
              <a:t>物</a:t>
            </a:r>
            <a:r>
              <a:rPr sz="2100" b="1" dirty="0">
                <a:solidFill>
                  <a:prstClr val="black"/>
                </a:solidFill>
                <a:latin typeface="华文楷体"/>
                <a:cs typeface="华文楷体"/>
              </a:rPr>
              <a:t>是</a:t>
            </a:r>
            <a:r>
              <a:rPr sz="2100" b="1" spc="-15" dirty="0">
                <a:solidFill>
                  <a:prstClr val="black"/>
                </a:solidFill>
                <a:latin typeface="华文楷体"/>
                <a:cs typeface="华文楷体"/>
              </a:rPr>
              <a:t>指</a:t>
            </a:r>
            <a:r>
              <a:rPr sz="2100" b="1" dirty="0">
                <a:solidFill>
                  <a:prstClr val="black"/>
                </a:solidFill>
                <a:latin typeface="华文楷体"/>
                <a:cs typeface="华文楷体"/>
              </a:rPr>
              <a:t>人类</a:t>
            </a:r>
            <a:r>
              <a:rPr sz="2100" b="1" spc="-15" dirty="0">
                <a:solidFill>
                  <a:prstClr val="black"/>
                </a:solidFill>
                <a:latin typeface="华文楷体"/>
                <a:cs typeface="华文楷体"/>
              </a:rPr>
              <a:t>在</a:t>
            </a:r>
            <a:r>
              <a:rPr sz="2100" b="1" dirty="0">
                <a:solidFill>
                  <a:prstClr val="black"/>
                </a:solidFill>
                <a:latin typeface="华文楷体"/>
                <a:cs typeface="华文楷体"/>
              </a:rPr>
              <a:t>生产</a:t>
            </a:r>
            <a:r>
              <a:rPr sz="2100" b="1" spc="-15" dirty="0">
                <a:solidFill>
                  <a:prstClr val="black"/>
                </a:solidFill>
                <a:latin typeface="华文楷体"/>
                <a:cs typeface="华文楷体"/>
              </a:rPr>
              <a:t>、</a:t>
            </a:r>
            <a:r>
              <a:rPr sz="2100" b="1" dirty="0">
                <a:solidFill>
                  <a:prstClr val="black"/>
                </a:solidFill>
                <a:latin typeface="华文楷体"/>
                <a:cs typeface="华文楷体"/>
              </a:rPr>
              <a:t>消费</a:t>
            </a:r>
            <a:r>
              <a:rPr sz="2100" b="1" spc="-15" dirty="0">
                <a:solidFill>
                  <a:prstClr val="black"/>
                </a:solidFill>
                <a:latin typeface="华文楷体"/>
                <a:cs typeface="华文楷体"/>
              </a:rPr>
              <a:t>、</a:t>
            </a:r>
            <a:r>
              <a:rPr sz="2100" b="1" dirty="0">
                <a:solidFill>
                  <a:prstClr val="black"/>
                </a:solidFill>
                <a:latin typeface="华文楷体"/>
                <a:cs typeface="华文楷体"/>
              </a:rPr>
              <a:t>生活</a:t>
            </a:r>
            <a:r>
              <a:rPr sz="2100" b="1" spc="-15" dirty="0">
                <a:solidFill>
                  <a:prstClr val="black"/>
                </a:solidFill>
                <a:latin typeface="华文楷体"/>
                <a:cs typeface="华文楷体"/>
              </a:rPr>
              <a:t>和</a:t>
            </a:r>
            <a:r>
              <a:rPr sz="2100" b="1" dirty="0">
                <a:solidFill>
                  <a:prstClr val="black"/>
                </a:solidFill>
                <a:latin typeface="华文楷体"/>
                <a:cs typeface="华文楷体"/>
              </a:rPr>
              <a:t>其他 </a:t>
            </a:r>
            <a:r>
              <a:rPr sz="2100" b="1" spc="11" dirty="0">
                <a:solidFill>
                  <a:prstClr val="black"/>
                </a:solidFill>
                <a:latin typeface="华文楷体"/>
                <a:cs typeface="华文楷体"/>
              </a:rPr>
              <a:t>活动</a:t>
            </a:r>
            <a:r>
              <a:rPr sz="2100" b="1" dirty="0">
                <a:solidFill>
                  <a:prstClr val="black"/>
                </a:solidFill>
                <a:latin typeface="华文楷体"/>
                <a:cs typeface="华文楷体"/>
              </a:rPr>
              <a:t>中产</a:t>
            </a:r>
            <a:r>
              <a:rPr sz="2100" b="1" spc="-15" dirty="0">
                <a:solidFill>
                  <a:prstClr val="black"/>
                </a:solidFill>
                <a:latin typeface="华文楷体"/>
                <a:cs typeface="华文楷体"/>
              </a:rPr>
              <a:t>生</a:t>
            </a:r>
            <a:r>
              <a:rPr sz="2100" b="1" dirty="0">
                <a:solidFill>
                  <a:prstClr val="black"/>
                </a:solidFill>
                <a:latin typeface="华文楷体"/>
                <a:cs typeface="华文楷体"/>
              </a:rPr>
              <a:t>的固</a:t>
            </a:r>
            <a:r>
              <a:rPr sz="2100" b="1" spc="-15" dirty="0">
                <a:solidFill>
                  <a:prstClr val="black"/>
                </a:solidFill>
                <a:latin typeface="华文楷体"/>
                <a:cs typeface="华文楷体"/>
              </a:rPr>
              <a:t>态</a:t>
            </a:r>
            <a:r>
              <a:rPr sz="2100" b="1" dirty="0">
                <a:solidFill>
                  <a:prstClr val="black"/>
                </a:solidFill>
                <a:latin typeface="华文楷体"/>
                <a:cs typeface="华文楷体"/>
              </a:rPr>
              <a:t>、半</a:t>
            </a:r>
            <a:r>
              <a:rPr sz="2100" b="1" spc="-15" dirty="0">
                <a:solidFill>
                  <a:prstClr val="black"/>
                </a:solidFill>
                <a:latin typeface="华文楷体"/>
                <a:cs typeface="华文楷体"/>
              </a:rPr>
              <a:t>固</a:t>
            </a:r>
            <a:r>
              <a:rPr sz="2100" b="1" dirty="0">
                <a:solidFill>
                  <a:prstClr val="black"/>
                </a:solidFill>
                <a:latin typeface="华文楷体"/>
                <a:cs typeface="华文楷体"/>
              </a:rPr>
              <a:t>态废</a:t>
            </a:r>
            <a:r>
              <a:rPr sz="2100" b="1" spc="-15" dirty="0">
                <a:solidFill>
                  <a:prstClr val="black"/>
                </a:solidFill>
                <a:latin typeface="华文楷体"/>
                <a:cs typeface="华文楷体"/>
              </a:rPr>
              <a:t>弃</a:t>
            </a:r>
            <a:r>
              <a:rPr sz="2100" b="1" dirty="0">
                <a:solidFill>
                  <a:prstClr val="black"/>
                </a:solidFill>
                <a:latin typeface="华文楷体"/>
                <a:cs typeface="华文楷体"/>
              </a:rPr>
              <a:t>物质</a:t>
            </a:r>
            <a:r>
              <a:rPr sz="2100" b="1" spc="-8" dirty="0">
                <a:solidFill>
                  <a:prstClr val="black"/>
                </a:solidFill>
                <a:latin typeface="华文楷体"/>
                <a:cs typeface="华文楷体"/>
              </a:rPr>
              <a:t>（，</a:t>
            </a:r>
            <a:r>
              <a:rPr sz="2100" b="1" dirty="0">
                <a:solidFill>
                  <a:prstClr val="black"/>
                </a:solidFill>
                <a:latin typeface="华文楷体"/>
                <a:cs typeface="华文楷体"/>
              </a:rPr>
              <a:t>通</a:t>
            </a:r>
            <a:r>
              <a:rPr sz="2100" b="1" spc="-15" dirty="0">
                <a:solidFill>
                  <a:prstClr val="black"/>
                </a:solidFill>
                <a:latin typeface="华文楷体"/>
                <a:cs typeface="华文楷体"/>
              </a:rPr>
              <a:t>俗</a:t>
            </a:r>
            <a:r>
              <a:rPr sz="2100" b="1" dirty="0">
                <a:solidFill>
                  <a:prstClr val="black"/>
                </a:solidFill>
                <a:latin typeface="华文楷体"/>
                <a:cs typeface="华文楷体"/>
              </a:rPr>
              <a:t>地 </a:t>
            </a:r>
            <a:r>
              <a:rPr sz="2100" b="1" spc="15" dirty="0">
                <a:solidFill>
                  <a:prstClr val="black"/>
                </a:solidFill>
                <a:latin typeface="华文楷体"/>
                <a:cs typeface="华文楷体"/>
              </a:rPr>
              <a:t>说，</a:t>
            </a:r>
            <a:r>
              <a:rPr sz="2100" b="1" dirty="0">
                <a:solidFill>
                  <a:prstClr val="black"/>
                </a:solidFill>
                <a:latin typeface="华文楷体"/>
                <a:cs typeface="华文楷体"/>
              </a:rPr>
              <a:t>就是</a:t>
            </a:r>
            <a:r>
              <a:rPr sz="2100" b="1" spc="-15" dirty="0">
                <a:solidFill>
                  <a:prstClr val="black"/>
                </a:solidFill>
                <a:latin typeface="华文楷体"/>
                <a:cs typeface="华文楷体"/>
              </a:rPr>
              <a:t>“</a:t>
            </a:r>
            <a:r>
              <a:rPr sz="2100" b="1" dirty="0">
                <a:solidFill>
                  <a:prstClr val="black"/>
                </a:solidFill>
                <a:latin typeface="华文楷体"/>
                <a:cs typeface="华文楷体"/>
              </a:rPr>
              <a:t>固体</a:t>
            </a:r>
            <a:r>
              <a:rPr sz="2100" b="1" spc="-15" dirty="0">
                <a:solidFill>
                  <a:prstClr val="black"/>
                </a:solidFill>
                <a:latin typeface="华文楷体"/>
                <a:cs typeface="华文楷体"/>
              </a:rPr>
              <a:t>垃</a:t>
            </a:r>
            <a:r>
              <a:rPr sz="2100" b="1" dirty="0">
                <a:solidFill>
                  <a:prstClr val="black"/>
                </a:solidFill>
                <a:latin typeface="华文楷体"/>
                <a:cs typeface="华文楷体"/>
              </a:rPr>
              <a:t>圾”。</a:t>
            </a:r>
            <a:endParaRPr sz="2100">
              <a:solidFill>
                <a:prstClr val="black"/>
              </a:solidFill>
              <a:latin typeface="华文楷体"/>
              <a:cs typeface="华文楷体"/>
            </a:endParaRPr>
          </a:p>
          <a:p>
            <a:pPr marL="267653" marR="62865" indent="-258604" algn="just" defTabSz="685800">
              <a:lnSpc>
                <a:spcPct val="100400"/>
              </a:lnSpc>
              <a:spcBef>
                <a:spcPts val="472"/>
              </a:spcBef>
            </a:pPr>
            <a:r>
              <a:rPr sz="1050" spc="-8" dirty="0">
                <a:solidFill>
                  <a:srgbClr val="477AB1"/>
                </a:solidFill>
                <a:latin typeface="Wingdings 2"/>
                <a:cs typeface="Wingdings 2"/>
              </a:rPr>
              <a:t></a:t>
            </a:r>
            <a:r>
              <a:rPr sz="1050" spc="195" dirty="0">
                <a:solidFill>
                  <a:srgbClr val="477AB1"/>
                </a:solidFill>
                <a:latin typeface="Times New Roman"/>
                <a:cs typeface="Times New Roman"/>
              </a:rPr>
              <a:t> </a:t>
            </a:r>
            <a:r>
              <a:rPr sz="2100" b="1" spc="11" dirty="0">
                <a:solidFill>
                  <a:srgbClr val="C00000"/>
                </a:solidFill>
                <a:latin typeface="华文楷体"/>
                <a:cs typeface="华文楷体"/>
              </a:rPr>
              <a:t>液体</a:t>
            </a:r>
            <a:r>
              <a:rPr sz="2100" b="1" dirty="0">
                <a:solidFill>
                  <a:srgbClr val="C00000"/>
                </a:solidFill>
                <a:latin typeface="华文楷体"/>
                <a:cs typeface="华文楷体"/>
              </a:rPr>
              <a:t>废弃</a:t>
            </a:r>
            <a:r>
              <a:rPr sz="2100" b="1" spc="-15" dirty="0">
                <a:solidFill>
                  <a:srgbClr val="C00000"/>
                </a:solidFill>
                <a:latin typeface="华文楷体"/>
                <a:cs typeface="华文楷体"/>
              </a:rPr>
              <a:t>物</a:t>
            </a:r>
            <a:r>
              <a:rPr sz="2100" b="1" dirty="0">
                <a:solidFill>
                  <a:prstClr val="black"/>
                </a:solidFill>
                <a:latin typeface="华文楷体"/>
                <a:cs typeface="华文楷体"/>
              </a:rPr>
              <a:t>，又</a:t>
            </a:r>
            <a:r>
              <a:rPr sz="2100" b="1" spc="-15" dirty="0">
                <a:solidFill>
                  <a:prstClr val="black"/>
                </a:solidFill>
                <a:latin typeface="华文楷体"/>
                <a:cs typeface="华文楷体"/>
              </a:rPr>
              <a:t>称</a:t>
            </a:r>
            <a:r>
              <a:rPr sz="2100" b="1" dirty="0">
                <a:solidFill>
                  <a:prstClr val="black"/>
                </a:solidFill>
                <a:latin typeface="华文楷体"/>
                <a:cs typeface="华文楷体"/>
              </a:rPr>
              <a:t>废液</a:t>
            </a:r>
            <a:r>
              <a:rPr sz="2100" b="1" spc="-15" dirty="0">
                <a:solidFill>
                  <a:prstClr val="black"/>
                </a:solidFill>
                <a:latin typeface="华文楷体"/>
                <a:cs typeface="华文楷体"/>
              </a:rPr>
              <a:t>即</a:t>
            </a:r>
            <a:r>
              <a:rPr sz="2100" b="1" dirty="0">
                <a:solidFill>
                  <a:prstClr val="black"/>
                </a:solidFill>
                <a:latin typeface="华文楷体"/>
                <a:cs typeface="华文楷体"/>
              </a:rPr>
              <a:t>人们</a:t>
            </a:r>
            <a:r>
              <a:rPr sz="2100" b="1" spc="-15" dirty="0">
                <a:solidFill>
                  <a:prstClr val="black"/>
                </a:solidFill>
                <a:latin typeface="华文楷体"/>
                <a:cs typeface="华文楷体"/>
              </a:rPr>
              <a:t>通</a:t>
            </a:r>
            <a:r>
              <a:rPr sz="2100" b="1" dirty="0">
                <a:solidFill>
                  <a:prstClr val="black"/>
                </a:solidFill>
                <a:latin typeface="华文楷体"/>
                <a:cs typeface="华文楷体"/>
              </a:rPr>
              <a:t>常所</a:t>
            </a:r>
            <a:r>
              <a:rPr sz="2100" b="1" spc="-15" dirty="0">
                <a:solidFill>
                  <a:prstClr val="black"/>
                </a:solidFill>
                <a:latin typeface="华文楷体"/>
                <a:cs typeface="华文楷体"/>
              </a:rPr>
              <a:t>说</a:t>
            </a:r>
            <a:r>
              <a:rPr sz="2100" b="1" dirty="0">
                <a:solidFill>
                  <a:prstClr val="black"/>
                </a:solidFill>
                <a:latin typeface="华文楷体"/>
                <a:cs typeface="华文楷体"/>
              </a:rPr>
              <a:t>的废</a:t>
            </a:r>
            <a:r>
              <a:rPr sz="2100" b="1" spc="-15" dirty="0">
                <a:solidFill>
                  <a:prstClr val="black"/>
                </a:solidFill>
                <a:latin typeface="华文楷体"/>
                <a:cs typeface="华文楷体"/>
              </a:rPr>
              <a:t>水</a:t>
            </a:r>
            <a:r>
              <a:rPr sz="2100" b="1" dirty="0">
                <a:solidFill>
                  <a:prstClr val="black"/>
                </a:solidFill>
                <a:latin typeface="华文楷体"/>
                <a:cs typeface="华文楷体"/>
              </a:rPr>
              <a:t>，  </a:t>
            </a:r>
            <a:r>
              <a:rPr sz="2100" b="1" spc="15" dirty="0">
                <a:solidFill>
                  <a:prstClr val="black"/>
                </a:solidFill>
                <a:latin typeface="华文楷体"/>
                <a:cs typeface="华文楷体"/>
              </a:rPr>
              <a:t>主要</a:t>
            </a:r>
            <a:r>
              <a:rPr sz="2100" b="1" dirty="0">
                <a:solidFill>
                  <a:prstClr val="black"/>
                </a:solidFill>
                <a:latin typeface="华文楷体"/>
                <a:cs typeface="华文楷体"/>
              </a:rPr>
              <a:t>包括</a:t>
            </a:r>
            <a:r>
              <a:rPr sz="2100" b="1" spc="-15" dirty="0">
                <a:solidFill>
                  <a:prstClr val="black"/>
                </a:solidFill>
                <a:latin typeface="华文楷体"/>
                <a:cs typeface="华文楷体"/>
              </a:rPr>
              <a:t>工</a:t>
            </a:r>
            <a:r>
              <a:rPr sz="2100" b="1" dirty="0">
                <a:solidFill>
                  <a:prstClr val="black"/>
                </a:solidFill>
                <a:latin typeface="华文楷体"/>
                <a:cs typeface="华文楷体"/>
              </a:rPr>
              <a:t>业废</a:t>
            </a:r>
            <a:r>
              <a:rPr sz="2100" b="1" spc="-15" dirty="0">
                <a:solidFill>
                  <a:prstClr val="black"/>
                </a:solidFill>
                <a:latin typeface="华文楷体"/>
                <a:cs typeface="华文楷体"/>
              </a:rPr>
              <a:t>水</a:t>
            </a:r>
            <a:r>
              <a:rPr sz="2100" b="1" dirty="0">
                <a:solidFill>
                  <a:prstClr val="black"/>
                </a:solidFill>
                <a:latin typeface="华文楷体"/>
                <a:cs typeface="华文楷体"/>
              </a:rPr>
              <a:t>和生</a:t>
            </a:r>
            <a:r>
              <a:rPr sz="2100" b="1" spc="-15" dirty="0">
                <a:solidFill>
                  <a:prstClr val="black"/>
                </a:solidFill>
                <a:latin typeface="华文楷体"/>
                <a:cs typeface="华文楷体"/>
              </a:rPr>
              <a:t>活</a:t>
            </a:r>
            <a:r>
              <a:rPr sz="2100" b="1" dirty="0">
                <a:solidFill>
                  <a:prstClr val="black"/>
                </a:solidFill>
                <a:latin typeface="华文楷体"/>
                <a:cs typeface="华文楷体"/>
              </a:rPr>
              <a:t>废水</a:t>
            </a:r>
            <a:r>
              <a:rPr sz="2100" b="1" spc="-15" dirty="0">
                <a:solidFill>
                  <a:prstClr val="black"/>
                </a:solidFill>
                <a:latin typeface="华文楷体"/>
                <a:cs typeface="华文楷体"/>
              </a:rPr>
              <a:t>，</a:t>
            </a:r>
            <a:r>
              <a:rPr sz="2100" b="1" dirty="0">
                <a:solidFill>
                  <a:prstClr val="black"/>
                </a:solidFill>
                <a:latin typeface="华文楷体"/>
                <a:cs typeface="华文楷体"/>
              </a:rPr>
              <a:t>其形</a:t>
            </a:r>
            <a:r>
              <a:rPr sz="2100" b="1" spc="-15" dirty="0">
                <a:solidFill>
                  <a:prstClr val="black"/>
                </a:solidFill>
                <a:latin typeface="华文楷体"/>
                <a:cs typeface="华文楷体"/>
              </a:rPr>
              <a:t>态</a:t>
            </a:r>
            <a:r>
              <a:rPr sz="2100" b="1" dirty="0">
                <a:solidFill>
                  <a:prstClr val="black"/>
                </a:solidFill>
                <a:latin typeface="华文楷体"/>
                <a:cs typeface="华文楷体"/>
              </a:rPr>
              <a:t>是各</a:t>
            </a:r>
            <a:r>
              <a:rPr sz="2100" b="1" spc="-15" dirty="0">
                <a:solidFill>
                  <a:prstClr val="black"/>
                </a:solidFill>
                <a:latin typeface="华文楷体"/>
                <a:cs typeface="华文楷体"/>
              </a:rPr>
              <a:t>种</a:t>
            </a:r>
            <a:r>
              <a:rPr sz="2100" b="1" dirty="0">
                <a:solidFill>
                  <a:prstClr val="black"/>
                </a:solidFill>
                <a:latin typeface="华文楷体"/>
                <a:cs typeface="华文楷体"/>
              </a:rPr>
              <a:t>成 </a:t>
            </a:r>
            <a:r>
              <a:rPr sz="2100" b="1" spc="15" dirty="0">
                <a:solidFill>
                  <a:prstClr val="black"/>
                </a:solidFill>
                <a:latin typeface="华文楷体"/>
                <a:cs typeface="华文楷体"/>
              </a:rPr>
              <a:t>分液</a:t>
            </a:r>
            <a:r>
              <a:rPr sz="2100" b="1" dirty="0">
                <a:solidFill>
                  <a:prstClr val="black"/>
                </a:solidFill>
                <a:latin typeface="华文楷体"/>
                <a:cs typeface="华文楷体"/>
              </a:rPr>
              <a:t>体的</a:t>
            </a:r>
            <a:r>
              <a:rPr sz="2100" b="1" spc="-15" dirty="0">
                <a:solidFill>
                  <a:prstClr val="black"/>
                </a:solidFill>
                <a:latin typeface="华文楷体"/>
                <a:cs typeface="华文楷体"/>
              </a:rPr>
              <a:t>混</a:t>
            </a:r>
            <a:r>
              <a:rPr sz="2100" b="1" dirty="0">
                <a:solidFill>
                  <a:prstClr val="black"/>
                </a:solidFill>
                <a:latin typeface="华文楷体"/>
                <a:cs typeface="华文楷体"/>
              </a:rPr>
              <a:t>合物。</a:t>
            </a:r>
            <a:endParaRPr sz="2100">
              <a:solidFill>
                <a:prstClr val="black"/>
              </a:solidFill>
              <a:latin typeface="华文楷体"/>
              <a:cs typeface="华文楷体"/>
            </a:endParaRPr>
          </a:p>
          <a:p>
            <a:pPr marL="267653" marR="3810" indent="-258604" algn="just" defTabSz="685800">
              <a:spcBef>
                <a:spcPts val="503"/>
              </a:spcBef>
            </a:pPr>
            <a:r>
              <a:rPr sz="1050" spc="-8" dirty="0">
                <a:solidFill>
                  <a:srgbClr val="477AB1"/>
                </a:solidFill>
                <a:latin typeface="Wingdings 2"/>
                <a:cs typeface="Wingdings 2"/>
              </a:rPr>
              <a:t></a:t>
            </a:r>
            <a:r>
              <a:rPr sz="1050" spc="172" dirty="0">
                <a:solidFill>
                  <a:srgbClr val="477AB1"/>
                </a:solidFill>
                <a:latin typeface="Times New Roman"/>
                <a:cs typeface="Times New Roman"/>
              </a:rPr>
              <a:t> </a:t>
            </a:r>
            <a:r>
              <a:rPr sz="2100" b="1" spc="19" dirty="0">
                <a:solidFill>
                  <a:srgbClr val="C00000"/>
                </a:solidFill>
                <a:latin typeface="华文楷体"/>
                <a:cs typeface="华文楷体"/>
              </a:rPr>
              <a:t>气</a:t>
            </a:r>
            <a:r>
              <a:rPr sz="2100" b="1" spc="11" dirty="0">
                <a:solidFill>
                  <a:srgbClr val="C00000"/>
                </a:solidFill>
                <a:latin typeface="华文楷体"/>
                <a:cs typeface="华文楷体"/>
              </a:rPr>
              <a:t>体</a:t>
            </a:r>
            <a:r>
              <a:rPr sz="2100" b="1" dirty="0">
                <a:solidFill>
                  <a:srgbClr val="C00000"/>
                </a:solidFill>
                <a:latin typeface="华文楷体"/>
                <a:cs typeface="华文楷体"/>
              </a:rPr>
              <a:t>废</a:t>
            </a:r>
            <a:r>
              <a:rPr sz="2100" b="1" spc="-15" dirty="0">
                <a:solidFill>
                  <a:srgbClr val="C00000"/>
                </a:solidFill>
                <a:latin typeface="华文楷体"/>
                <a:cs typeface="华文楷体"/>
              </a:rPr>
              <a:t>弃</a:t>
            </a:r>
            <a:r>
              <a:rPr sz="2100" b="1" dirty="0">
                <a:solidFill>
                  <a:srgbClr val="C00000"/>
                </a:solidFill>
                <a:latin typeface="华文楷体"/>
                <a:cs typeface="华文楷体"/>
              </a:rPr>
              <a:t>物</a:t>
            </a:r>
            <a:r>
              <a:rPr sz="2100" b="1" dirty="0">
                <a:solidFill>
                  <a:prstClr val="black"/>
                </a:solidFill>
                <a:latin typeface="华文楷体"/>
                <a:cs typeface="华文楷体"/>
              </a:rPr>
              <a:t>俗</a:t>
            </a:r>
            <a:r>
              <a:rPr sz="2100" b="1" spc="-15" dirty="0">
                <a:solidFill>
                  <a:prstClr val="black"/>
                </a:solidFill>
                <a:latin typeface="华文楷体"/>
                <a:cs typeface="华文楷体"/>
              </a:rPr>
              <a:t>称</a:t>
            </a:r>
            <a:r>
              <a:rPr sz="2100" b="1" dirty="0">
                <a:solidFill>
                  <a:prstClr val="black"/>
                </a:solidFill>
                <a:latin typeface="华文楷体"/>
                <a:cs typeface="华文楷体"/>
              </a:rPr>
              <a:t>废气</a:t>
            </a:r>
            <a:r>
              <a:rPr sz="2100" b="1" spc="-15" dirty="0">
                <a:solidFill>
                  <a:prstClr val="black"/>
                </a:solidFill>
                <a:latin typeface="华文楷体"/>
                <a:cs typeface="华文楷体"/>
              </a:rPr>
              <a:t>，</a:t>
            </a:r>
            <a:r>
              <a:rPr sz="2100" b="1" dirty="0">
                <a:solidFill>
                  <a:prstClr val="black"/>
                </a:solidFill>
                <a:latin typeface="华文楷体"/>
                <a:cs typeface="华文楷体"/>
              </a:rPr>
              <a:t>主要</a:t>
            </a:r>
            <a:r>
              <a:rPr sz="2100" b="1" spc="-15" dirty="0">
                <a:solidFill>
                  <a:prstClr val="black"/>
                </a:solidFill>
                <a:latin typeface="华文楷体"/>
                <a:cs typeface="华文楷体"/>
              </a:rPr>
              <a:t>是</a:t>
            </a:r>
            <a:r>
              <a:rPr sz="2100" b="1" dirty="0">
                <a:solidFill>
                  <a:prstClr val="black"/>
                </a:solidFill>
                <a:latin typeface="华文楷体"/>
                <a:cs typeface="华文楷体"/>
              </a:rPr>
              <a:t>工业</a:t>
            </a:r>
            <a:r>
              <a:rPr sz="2100" b="1" spc="-15" dirty="0">
                <a:solidFill>
                  <a:prstClr val="black"/>
                </a:solidFill>
                <a:latin typeface="华文楷体"/>
                <a:cs typeface="华文楷体"/>
              </a:rPr>
              <a:t>企</a:t>
            </a:r>
            <a:r>
              <a:rPr sz="2100" b="1" dirty="0">
                <a:solidFill>
                  <a:prstClr val="black"/>
                </a:solidFill>
                <a:latin typeface="华文楷体"/>
                <a:cs typeface="华文楷体"/>
              </a:rPr>
              <a:t>业，</a:t>
            </a:r>
            <a:r>
              <a:rPr sz="2100" b="1" spc="-15" dirty="0">
                <a:solidFill>
                  <a:prstClr val="black"/>
                </a:solidFill>
                <a:latin typeface="华文楷体"/>
                <a:cs typeface="华文楷体"/>
              </a:rPr>
              <a:t>尤</a:t>
            </a:r>
            <a:r>
              <a:rPr sz="2100" b="1" dirty="0">
                <a:solidFill>
                  <a:prstClr val="black"/>
                </a:solidFill>
                <a:latin typeface="华文楷体"/>
                <a:cs typeface="华文楷体"/>
              </a:rPr>
              <a:t>其是 </a:t>
            </a:r>
            <a:r>
              <a:rPr sz="2100" b="1" spc="11" dirty="0">
                <a:solidFill>
                  <a:prstClr val="black"/>
                </a:solidFill>
                <a:latin typeface="华文楷体"/>
                <a:cs typeface="华文楷体"/>
              </a:rPr>
              <a:t>化工</a:t>
            </a:r>
            <a:r>
              <a:rPr sz="2100" b="1" dirty="0">
                <a:solidFill>
                  <a:prstClr val="black"/>
                </a:solidFill>
                <a:latin typeface="华文楷体"/>
                <a:cs typeface="华文楷体"/>
              </a:rPr>
              <a:t>类工</a:t>
            </a:r>
            <a:r>
              <a:rPr sz="2100" b="1" spc="-15" dirty="0">
                <a:solidFill>
                  <a:prstClr val="black"/>
                </a:solidFill>
                <a:latin typeface="华文楷体"/>
                <a:cs typeface="华文楷体"/>
              </a:rPr>
              <a:t>业</a:t>
            </a:r>
            <a:r>
              <a:rPr sz="2100" b="1" dirty="0">
                <a:solidFill>
                  <a:prstClr val="black"/>
                </a:solidFill>
                <a:latin typeface="华文楷体"/>
                <a:cs typeface="华文楷体"/>
              </a:rPr>
              <a:t>企业</a:t>
            </a:r>
            <a:r>
              <a:rPr sz="2100" b="1" spc="-15" dirty="0">
                <a:solidFill>
                  <a:prstClr val="black"/>
                </a:solidFill>
                <a:latin typeface="华文楷体"/>
                <a:cs typeface="华文楷体"/>
              </a:rPr>
              <a:t>的</a:t>
            </a:r>
            <a:r>
              <a:rPr sz="2100" b="1" dirty="0">
                <a:solidFill>
                  <a:prstClr val="black"/>
                </a:solidFill>
                <a:latin typeface="华文楷体"/>
                <a:cs typeface="华文楷体"/>
              </a:rPr>
              <a:t>排放</a:t>
            </a:r>
            <a:r>
              <a:rPr sz="2100" b="1" spc="-15" dirty="0">
                <a:solidFill>
                  <a:prstClr val="black"/>
                </a:solidFill>
                <a:latin typeface="华文楷体"/>
                <a:cs typeface="华文楷体"/>
              </a:rPr>
              <a:t>物</a:t>
            </a:r>
            <a:r>
              <a:rPr sz="2100" b="1" dirty="0">
                <a:solidFill>
                  <a:prstClr val="black"/>
                </a:solidFill>
                <a:latin typeface="华文楷体"/>
                <a:cs typeface="华文楷体"/>
              </a:rPr>
              <a:t>，其</a:t>
            </a:r>
            <a:r>
              <a:rPr sz="2100" b="1" spc="-15" dirty="0">
                <a:solidFill>
                  <a:prstClr val="black"/>
                </a:solidFill>
                <a:latin typeface="华文楷体"/>
                <a:cs typeface="华文楷体"/>
              </a:rPr>
              <a:t>次</a:t>
            </a:r>
            <a:r>
              <a:rPr sz="2100" b="1" dirty="0">
                <a:solidFill>
                  <a:prstClr val="black"/>
                </a:solidFill>
                <a:latin typeface="华文楷体"/>
                <a:cs typeface="华文楷体"/>
              </a:rPr>
              <a:t>是生</a:t>
            </a:r>
            <a:r>
              <a:rPr sz="2100" b="1" spc="-15" dirty="0">
                <a:solidFill>
                  <a:prstClr val="black"/>
                </a:solidFill>
                <a:latin typeface="华文楷体"/>
                <a:cs typeface="华文楷体"/>
              </a:rPr>
              <a:t>活</a:t>
            </a:r>
            <a:r>
              <a:rPr sz="2100" b="1" dirty="0">
                <a:solidFill>
                  <a:prstClr val="black"/>
                </a:solidFill>
                <a:latin typeface="华文楷体"/>
                <a:cs typeface="华文楷体"/>
              </a:rPr>
              <a:t>和交</a:t>
            </a:r>
            <a:r>
              <a:rPr sz="2100" b="1" spc="-15" dirty="0">
                <a:solidFill>
                  <a:prstClr val="black"/>
                </a:solidFill>
                <a:latin typeface="华文楷体"/>
                <a:cs typeface="华文楷体"/>
              </a:rPr>
              <a:t>通</a:t>
            </a:r>
            <a:r>
              <a:rPr sz="2100" b="1" dirty="0">
                <a:solidFill>
                  <a:prstClr val="black"/>
                </a:solidFill>
                <a:latin typeface="华文楷体"/>
                <a:cs typeface="华文楷体"/>
              </a:rPr>
              <a:t>中 </a:t>
            </a:r>
            <a:r>
              <a:rPr sz="2100" b="1" spc="11" dirty="0">
                <a:solidFill>
                  <a:prstClr val="black"/>
                </a:solidFill>
                <a:latin typeface="华文楷体"/>
                <a:cs typeface="华文楷体"/>
              </a:rPr>
              <a:t>产生</a:t>
            </a:r>
            <a:r>
              <a:rPr sz="2100" b="1" dirty="0">
                <a:solidFill>
                  <a:prstClr val="black"/>
                </a:solidFill>
                <a:latin typeface="华文楷体"/>
                <a:cs typeface="华文楷体"/>
              </a:rPr>
              <a:t>的废</a:t>
            </a:r>
            <a:r>
              <a:rPr sz="2100" b="1" spc="-15" dirty="0">
                <a:solidFill>
                  <a:prstClr val="black"/>
                </a:solidFill>
                <a:latin typeface="华文楷体"/>
                <a:cs typeface="华文楷体"/>
              </a:rPr>
              <a:t>气</a:t>
            </a:r>
            <a:r>
              <a:rPr sz="2100" b="1" dirty="0">
                <a:solidFill>
                  <a:prstClr val="black"/>
                </a:solidFill>
                <a:latin typeface="华文楷体"/>
                <a:cs typeface="华文楷体"/>
              </a:rPr>
              <a:t>。废</a:t>
            </a:r>
            <a:r>
              <a:rPr sz="2100" b="1" spc="-15" dirty="0">
                <a:solidFill>
                  <a:prstClr val="black"/>
                </a:solidFill>
                <a:latin typeface="华文楷体"/>
                <a:cs typeface="华文楷体"/>
              </a:rPr>
              <a:t>气</a:t>
            </a:r>
            <a:r>
              <a:rPr sz="2100" b="1" dirty="0">
                <a:solidFill>
                  <a:prstClr val="black"/>
                </a:solidFill>
                <a:latin typeface="华文楷体"/>
                <a:cs typeface="华文楷体"/>
              </a:rPr>
              <a:t>中的</a:t>
            </a:r>
            <a:r>
              <a:rPr sz="2100" b="1" spc="-15" dirty="0">
                <a:solidFill>
                  <a:prstClr val="black"/>
                </a:solidFill>
                <a:latin typeface="华文楷体"/>
                <a:cs typeface="华文楷体"/>
              </a:rPr>
              <a:t>硫</a:t>
            </a:r>
            <a:r>
              <a:rPr sz="2100" b="1" dirty="0">
                <a:solidFill>
                  <a:prstClr val="black"/>
                </a:solidFill>
                <a:latin typeface="华文楷体"/>
                <a:cs typeface="华文楷体"/>
              </a:rPr>
              <a:t>氧化</a:t>
            </a:r>
            <a:r>
              <a:rPr sz="2100" b="1" spc="-15" dirty="0">
                <a:solidFill>
                  <a:prstClr val="black"/>
                </a:solidFill>
                <a:latin typeface="华文楷体"/>
                <a:cs typeface="华文楷体"/>
              </a:rPr>
              <a:t>物</a:t>
            </a:r>
            <a:r>
              <a:rPr sz="2100" b="1" dirty="0">
                <a:solidFill>
                  <a:prstClr val="black"/>
                </a:solidFill>
                <a:latin typeface="华文楷体"/>
                <a:cs typeface="华文楷体"/>
              </a:rPr>
              <a:t>、氮</a:t>
            </a:r>
            <a:r>
              <a:rPr sz="2100" b="1" spc="-15" dirty="0">
                <a:solidFill>
                  <a:prstClr val="black"/>
                </a:solidFill>
                <a:latin typeface="华文楷体"/>
                <a:cs typeface="华文楷体"/>
              </a:rPr>
              <a:t>氧</a:t>
            </a:r>
            <a:r>
              <a:rPr sz="2100" b="1" dirty="0">
                <a:solidFill>
                  <a:prstClr val="black"/>
                </a:solidFill>
                <a:latin typeface="华文楷体"/>
                <a:cs typeface="华文楷体"/>
              </a:rPr>
              <a:t>化物</a:t>
            </a:r>
            <a:r>
              <a:rPr sz="2100" b="1" spc="-15" dirty="0">
                <a:solidFill>
                  <a:prstClr val="black"/>
                </a:solidFill>
                <a:latin typeface="华文楷体"/>
                <a:cs typeface="华文楷体"/>
              </a:rPr>
              <a:t>、</a:t>
            </a:r>
            <a:r>
              <a:rPr sz="2100" b="1" dirty="0">
                <a:solidFill>
                  <a:prstClr val="black"/>
                </a:solidFill>
                <a:latin typeface="华文楷体"/>
                <a:cs typeface="华文楷体"/>
              </a:rPr>
              <a:t>碳 </a:t>
            </a:r>
            <a:r>
              <a:rPr sz="2100" b="1" spc="15" dirty="0">
                <a:solidFill>
                  <a:prstClr val="black"/>
                </a:solidFill>
                <a:latin typeface="华文楷体"/>
                <a:cs typeface="华文楷体"/>
              </a:rPr>
              <a:t>氧化</a:t>
            </a:r>
            <a:r>
              <a:rPr sz="2100" b="1" dirty="0">
                <a:solidFill>
                  <a:prstClr val="black"/>
                </a:solidFill>
                <a:latin typeface="华文楷体"/>
                <a:cs typeface="华文楷体"/>
              </a:rPr>
              <a:t>物、</a:t>
            </a:r>
            <a:r>
              <a:rPr sz="2100" b="1" spc="-15" dirty="0">
                <a:solidFill>
                  <a:prstClr val="black"/>
                </a:solidFill>
                <a:latin typeface="华文楷体"/>
                <a:cs typeface="华文楷体"/>
              </a:rPr>
              <a:t>碳</a:t>
            </a:r>
            <a:r>
              <a:rPr sz="2100" b="1" dirty="0">
                <a:solidFill>
                  <a:prstClr val="black"/>
                </a:solidFill>
                <a:latin typeface="华文楷体"/>
                <a:cs typeface="华文楷体"/>
              </a:rPr>
              <a:t>氢化</a:t>
            </a:r>
            <a:r>
              <a:rPr sz="2100" b="1" spc="-15" dirty="0">
                <a:solidFill>
                  <a:prstClr val="black"/>
                </a:solidFill>
                <a:latin typeface="华文楷体"/>
                <a:cs typeface="华文楷体"/>
              </a:rPr>
              <a:t>物</a:t>
            </a:r>
            <a:r>
              <a:rPr sz="2100" b="1" dirty="0">
                <a:solidFill>
                  <a:prstClr val="black"/>
                </a:solidFill>
                <a:latin typeface="华文楷体"/>
                <a:cs typeface="华文楷体"/>
              </a:rPr>
              <a:t>、臭</a:t>
            </a:r>
            <a:r>
              <a:rPr sz="2100" b="1" spc="-15" dirty="0">
                <a:solidFill>
                  <a:prstClr val="black"/>
                </a:solidFill>
                <a:latin typeface="华文楷体"/>
                <a:cs typeface="华文楷体"/>
              </a:rPr>
              <a:t>氧</a:t>
            </a:r>
            <a:r>
              <a:rPr sz="2100" b="1" dirty="0">
                <a:solidFill>
                  <a:prstClr val="black"/>
                </a:solidFill>
                <a:latin typeface="华文楷体"/>
                <a:cs typeface="华文楷体"/>
              </a:rPr>
              <a:t>等都</a:t>
            </a:r>
            <a:r>
              <a:rPr sz="2100" b="1" spc="-15" dirty="0">
                <a:solidFill>
                  <a:prstClr val="black"/>
                </a:solidFill>
                <a:latin typeface="华文楷体"/>
                <a:cs typeface="华文楷体"/>
              </a:rPr>
              <a:t>是</a:t>
            </a:r>
            <a:r>
              <a:rPr sz="2100" b="1" dirty="0">
                <a:solidFill>
                  <a:prstClr val="black"/>
                </a:solidFill>
                <a:latin typeface="华文楷体"/>
                <a:cs typeface="华文楷体"/>
              </a:rPr>
              <a:t>大气</a:t>
            </a:r>
            <a:r>
              <a:rPr sz="2100" b="1" spc="-15" dirty="0">
                <a:solidFill>
                  <a:prstClr val="black"/>
                </a:solidFill>
                <a:latin typeface="华文楷体"/>
                <a:cs typeface="华文楷体"/>
              </a:rPr>
              <a:t>污</a:t>
            </a:r>
            <a:r>
              <a:rPr sz="2100" b="1" dirty="0">
                <a:solidFill>
                  <a:prstClr val="black"/>
                </a:solidFill>
                <a:latin typeface="华文楷体"/>
                <a:cs typeface="华文楷体"/>
              </a:rPr>
              <a:t>染物。</a:t>
            </a:r>
            <a:endParaRPr sz="2100">
              <a:solidFill>
                <a:prstClr val="black"/>
              </a:solidFill>
              <a:latin typeface="华文楷体"/>
              <a:cs typeface="华文楷体"/>
            </a:endParaRPr>
          </a:p>
        </p:txBody>
      </p:sp>
    </p:spTree>
    <p:extLst>
      <p:ext uri="{BB962C8B-B14F-4D97-AF65-F5344CB8AC3E}">
        <p14:creationId xmlns:p14="http://schemas.microsoft.com/office/powerpoint/2010/main" val="35080512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4956" y="179058"/>
            <a:ext cx="6054089" cy="747320"/>
          </a:xfrm>
          <a:prstGeom prst="rect">
            <a:avLst/>
          </a:prstGeom>
        </p:spPr>
        <p:txBody>
          <a:bodyPr vert="horz" wrap="square" lIns="0" tIns="8573" rIns="0" bIns="0" rtlCol="0">
            <a:spAutoFit/>
          </a:bodyPr>
          <a:lstStyle/>
          <a:p>
            <a:pPr marL="267653" marR="3810" indent="-258604">
              <a:spcBef>
                <a:spcPts val="68"/>
              </a:spcBef>
            </a:pPr>
            <a:r>
              <a:rPr sz="1200" b="0" dirty="0">
                <a:solidFill>
                  <a:srgbClr val="477AB1"/>
                </a:solidFill>
                <a:latin typeface="Wingdings 2"/>
                <a:cs typeface="Wingdings 2"/>
              </a:rPr>
              <a:t></a:t>
            </a:r>
            <a:r>
              <a:rPr sz="1200" b="0" spc="124" dirty="0">
                <a:solidFill>
                  <a:srgbClr val="477AB1"/>
                </a:solidFill>
                <a:latin typeface="Times New Roman"/>
                <a:cs typeface="Times New Roman"/>
              </a:rPr>
              <a:t> </a:t>
            </a:r>
            <a:r>
              <a:rPr spc="-4" dirty="0">
                <a:latin typeface="Cambria"/>
                <a:cs typeface="Cambria"/>
              </a:rPr>
              <a:t>2.</a:t>
            </a:r>
            <a:r>
              <a:rPr dirty="0"/>
              <a:t>按</a:t>
            </a:r>
            <a:r>
              <a:rPr spc="4" dirty="0"/>
              <a:t>照</a:t>
            </a:r>
            <a:r>
              <a:rPr dirty="0"/>
              <a:t>性质划</a:t>
            </a:r>
            <a:r>
              <a:rPr spc="-11" dirty="0"/>
              <a:t>分，</a:t>
            </a:r>
            <a:r>
              <a:rPr dirty="0"/>
              <a:t>可</a:t>
            </a:r>
            <a:r>
              <a:rPr spc="-11" dirty="0"/>
              <a:t>以分</a:t>
            </a:r>
            <a:r>
              <a:rPr spc="4" dirty="0"/>
              <a:t>为</a:t>
            </a:r>
            <a:r>
              <a:rPr spc="-11" dirty="0"/>
              <a:t>危险</a:t>
            </a:r>
            <a:r>
              <a:rPr dirty="0"/>
              <a:t>性</a:t>
            </a:r>
            <a:r>
              <a:rPr spc="-11" dirty="0"/>
              <a:t>废弃</a:t>
            </a:r>
            <a:r>
              <a:rPr dirty="0"/>
              <a:t>物</a:t>
            </a:r>
            <a:r>
              <a:rPr spc="-11" dirty="0"/>
              <a:t>、 </a:t>
            </a:r>
            <a:r>
              <a:rPr dirty="0"/>
              <a:t>非</a:t>
            </a:r>
            <a:r>
              <a:rPr spc="4" dirty="0"/>
              <a:t>危</a:t>
            </a:r>
            <a:r>
              <a:rPr dirty="0"/>
              <a:t>险性废</a:t>
            </a:r>
            <a:r>
              <a:rPr spc="-11" dirty="0"/>
              <a:t>弃物</a:t>
            </a:r>
            <a:endParaRPr sz="1200">
              <a:latin typeface="Cambria"/>
              <a:cs typeface="Cambria"/>
            </a:endParaRPr>
          </a:p>
        </p:txBody>
      </p:sp>
      <p:sp>
        <p:nvSpPr>
          <p:cNvPr id="3" name="object 3"/>
          <p:cNvSpPr txBox="1"/>
          <p:nvPr/>
        </p:nvSpPr>
        <p:spPr>
          <a:xfrm>
            <a:off x="1544955" y="1263777"/>
            <a:ext cx="6152674" cy="3191162"/>
          </a:xfrm>
          <a:prstGeom prst="rect">
            <a:avLst/>
          </a:prstGeom>
        </p:spPr>
        <p:txBody>
          <a:bodyPr vert="horz" wrap="square" lIns="0" tIns="10001" rIns="0" bIns="0" rtlCol="0">
            <a:spAutoFit/>
          </a:bodyPr>
          <a:lstStyle/>
          <a:p>
            <a:pPr marL="267653" marR="3810" indent="-258604" algn="just" defTabSz="685800">
              <a:spcBef>
                <a:spcPts val="79"/>
              </a:spcBef>
            </a:pPr>
            <a:r>
              <a:rPr sz="1050" spc="-8" dirty="0">
                <a:solidFill>
                  <a:srgbClr val="477AB1"/>
                </a:solidFill>
                <a:latin typeface="Wingdings 2"/>
                <a:cs typeface="Wingdings 2"/>
              </a:rPr>
              <a:t></a:t>
            </a:r>
            <a:r>
              <a:rPr sz="1050" spc="94" dirty="0">
                <a:solidFill>
                  <a:srgbClr val="477AB1"/>
                </a:solidFill>
                <a:latin typeface="Times New Roman"/>
                <a:cs typeface="Times New Roman"/>
              </a:rPr>
              <a:t> </a:t>
            </a:r>
            <a:r>
              <a:rPr sz="2100" b="1" spc="11" dirty="0">
                <a:solidFill>
                  <a:prstClr val="black"/>
                </a:solidFill>
                <a:latin typeface="华文楷体"/>
                <a:cs typeface="华文楷体"/>
              </a:rPr>
              <a:t>随着</a:t>
            </a:r>
            <a:r>
              <a:rPr sz="2100" b="1" dirty="0">
                <a:solidFill>
                  <a:prstClr val="black"/>
                </a:solidFill>
                <a:latin typeface="华文楷体"/>
                <a:cs typeface="华文楷体"/>
              </a:rPr>
              <a:t>工业</a:t>
            </a:r>
            <a:r>
              <a:rPr sz="2100" b="1" spc="-15" dirty="0">
                <a:solidFill>
                  <a:prstClr val="black"/>
                </a:solidFill>
                <a:latin typeface="华文楷体"/>
                <a:cs typeface="华文楷体"/>
              </a:rPr>
              <a:t>的</a:t>
            </a:r>
            <a:r>
              <a:rPr sz="2100" b="1" dirty="0">
                <a:solidFill>
                  <a:prstClr val="black"/>
                </a:solidFill>
                <a:latin typeface="华文楷体"/>
                <a:cs typeface="华文楷体"/>
              </a:rPr>
              <a:t>发展</a:t>
            </a:r>
            <a:r>
              <a:rPr sz="2100" b="1" spc="-15" dirty="0">
                <a:solidFill>
                  <a:prstClr val="black"/>
                </a:solidFill>
                <a:latin typeface="华文楷体"/>
                <a:cs typeface="华文楷体"/>
              </a:rPr>
              <a:t>，</a:t>
            </a:r>
            <a:r>
              <a:rPr sz="2100" b="1" dirty="0">
                <a:solidFill>
                  <a:prstClr val="black"/>
                </a:solidFill>
                <a:latin typeface="华文楷体"/>
                <a:cs typeface="华文楷体"/>
              </a:rPr>
              <a:t>工业</a:t>
            </a:r>
            <a:r>
              <a:rPr sz="2100" b="1" spc="-15" dirty="0">
                <a:solidFill>
                  <a:prstClr val="black"/>
                </a:solidFill>
                <a:latin typeface="华文楷体"/>
                <a:cs typeface="华文楷体"/>
              </a:rPr>
              <a:t>生</a:t>
            </a:r>
            <a:r>
              <a:rPr sz="2100" b="1" dirty="0">
                <a:solidFill>
                  <a:prstClr val="black"/>
                </a:solidFill>
                <a:latin typeface="华文楷体"/>
                <a:cs typeface="华文楷体"/>
              </a:rPr>
              <a:t>产过</a:t>
            </a:r>
            <a:r>
              <a:rPr sz="2100" b="1" spc="-15" dirty="0">
                <a:solidFill>
                  <a:prstClr val="black"/>
                </a:solidFill>
                <a:latin typeface="华文楷体"/>
                <a:cs typeface="华文楷体"/>
              </a:rPr>
              <a:t>程</a:t>
            </a:r>
            <a:r>
              <a:rPr sz="2100" b="1" dirty="0">
                <a:solidFill>
                  <a:prstClr val="black"/>
                </a:solidFill>
                <a:latin typeface="华文楷体"/>
                <a:cs typeface="华文楷体"/>
              </a:rPr>
              <a:t>排放</a:t>
            </a:r>
            <a:r>
              <a:rPr sz="2100" b="1" spc="-15" dirty="0">
                <a:solidFill>
                  <a:prstClr val="black"/>
                </a:solidFill>
                <a:latin typeface="华文楷体"/>
                <a:cs typeface="华文楷体"/>
              </a:rPr>
              <a:t>的</a:t>
            </a:r>
            <a:r>
              <a:rPr sz="2100" b="1" dirty="0">
                <a:solidFill>
                  <a:prstClr val="black"/>
                </a:solidFill>
                <a:latin typeface="华文楷体"/>
                <a:cs typeface="华文楷体"/>
              </a:rPr>
              <a:t>危险</a:t>
            </a:r>
            <a:r>
              <a:rPr sz="2100" b="1" spc="-15" dirty="0">
                <a:solidFill>
                  <a:prstClr val="black"/>
                </a:solidFill>
                <a:latin typeface="华文楷体"/>
                <a:cs typeface="华文楷体"/>
              </a:rPr>
              <a:t>废</a:t>
            </a:r>
            <a:r>
              <a:rPr sz="2100" b="1" dirty="0">
                <a:solidFill>
                  <a:prstClr val="black"/>
                </a:solidFill>
                <a:latin typeface="华文楷体"/>
                <a:cs typeface="华文楷体"/>
              </a:rPr>
              <a:t>弃 </a:t>
            </a:r>
            <a:r>
              <a:rPr sz="2100" b="1" spc="15" dirty="0">
                <a:solidFill>
                  <a:prstClr val="black"/>
                </a:solidFill>
                <a:latin typeface="华文楷体"/>
                <a:cs typeface="华文楷体"/>
              </a:rPr>
              <a:t>物日</a:t>
            </a:r>
            <a:r>
              <a:rPr sz="2100" b="1" dirty="0">
                <a:solidFill>
                  <a:prstClr val="black"/>
                </a:solidFill>
                <a:latin typeface="华文楷体"/>
                <a:cs typeface="华文楷体"/>
              </a:rPr>
              <a:t>益增</a:t>
            </a:r>
            <a:r>
              <a:rPr sz="2100" b="1" spc="-15" dirty="0">
                <a:solidFill>
                  <a:prstClr val="black"/>
                </a:solidFill>
                <a:latin typeface="华文楷体"/>
                <a:cs typeface="华文楷体"/>
              </a:rPr>
              <a:t>多</a:t>
            </a:r>
            <a:r>
              <a:rPr sz="2100" b="1" dirty="0">
                <a:solidFill>
                  <a:prstClr val="black"/>
                </a:solidFill>
                <a:latin typeface="华文楷体"/>
                <a:cs typeface="华文楷体"/>
              </a:rPr>
              <a:t>。根</a:t>
            </a:r>
            <a:r>
              <a:rPr sz="2100" b="1" spc="-15" dirty="0">
                <a:solidFill>
                  <a:prstClr val="black"/>
                </a:solidFill>
                <a:latin typeface="华文楷体"/>
                <a:cs typeface="华文楷体"/>
              </a:rPr>
              <a:t>据</a:t>
            </a:r>
            <a:r>
              <a:rPr sz="2100" b="1" dirty="0">
                <a:solidFill>
                  <a:prstClr val="black"/>
                </a:solidFill>
                <a:latin typeface="华文楷体"/>
                <a:cs typeface="华文楷体"/>
              </a:rPr>
              <a:t>《国</a:t>
            </a:r>
            <a:r>
              <a:rPr sz="2100" b="1" spc="-15" dirty="0">
                <a:solidFill>
                  <a:prstClr val="black"/>
                </a:solidFill>
                <a:latin typeface="华文楷体"/>
                <a:cs typeface="华文楷体"/>
              </a:rPr>
              <a:t>家</a:t>
            </a:r>
            <a:r>
              <a:rPr sz="2100" b="1" dirty="0">
                <a:solidFill>
                  <a:prstClr val="black"/>
                </a:solidFill>
                <a:latin typeface="华文楷体"/>
                <a:cs typeface="华文楷体"/>
              </a:rPr>
              <a:t>危险</a:t>
            </a:r>
            <a:r>
              <a:rPr sz="2100" b="1" spc="-15" dirty="0">
                <a:solidFill>
                  <a:prstClr val="black"/>
                </a:solidFill>
                <a:latin typeface="华文楷体"/>
                <a:cs typeface="华文楷体"/>
              </a:rPr>
              <a:t>废</a:t>
            </a:r>
            <a:r>
              <a:rPr sz="2100" b="1" dirty="0">
                <a:solidFill>
                  <a:prstClr val="black"/>
                </a:solidFill>
                <a:latin typeface="华文楷体"/>
                <a:cs typeface="华文楷体"/>
              </a:rPr>
              <a:t>物名</a:t>
            </a:r>
            <a:r>
              <a:rPr sz="2100" b="1" spc="-15" dirty="0">
                <a:solidFill>
                  <a:prstClr val="black"/>
                </a:solidFill>
                <a:latin typeface="华文楷体"/>
                <a:cs typeface="华文楷体"/>
              </a:rPr>
              <a:t>录</a:t>
            </a:r>
            <a:r>
              <a:rPr sz="2100" b="1" dirty="0">
                <a:solidFill>
                  <a:prstClr val="black"/>
                </a:solidFill>
                <a:latin typeface="华文楷体"/>
                <a:cs typeface="华文楷体"/>
              </a:rPr>
              <a:t>》的</a:t>
            </a:r>
            <a:r>
              <a:rPr sz="2100" b="1" spc="-15" dirty="0">
                <a:solidFill>
                  <a:prstClr val="black"/>
                </a:solidFill>
                <a:latin typeface="华文楷体"/>
                <a:cs typeface="华文楷体"/>
              </a:rPr>
              <a:t>定</a:t>
            </a:r>
            <a:r>
              <a:rPr sz="2100" b="1" dirty="0">
                <a:solidFill>
                  <a:prstClr val="black"/>
                </a:solidFill>
                <a:latin typeface="华文楷体"/>
                <a:cs typeface="华文楷体"/>
              </a:rPr>
              <a:t>义， </a:t>
            </a:r>
            <a:r>
              <a:rPr sz="2100" b="1" spc="11" dirty="0">
                <a:solidFill>
                  <a:prstClr val="black"/>
                </a:solidFill>
                <a:latin typeface="华文楷体"/>
                <a:cs typeface="华文楷体"/>
              </a:rPr>
              <a:t>危险</a:t>
            </a:r>
            <a:r>
              <a:rPr sz="2100" b="1" dirty="0">
                <a:solidFill>
                  <a:prstClr val="black"/>
                </a:solidFill>
                <a:latin typeface="华文楷体"/>
                <a:cs typeface="华文楷体"/>
              </a:rPr>
              <a:t>废弃</a:t>
            </a:r>
            <a:r>
              <a:rPr sz="2100" b="1" spc="-15" dirty="0">
                <a:solidFill>
                  <a:prstClr val="black"/>
                </a:solidFill>
                <a:latin typeface="华文楷体"/>
                <a:cs typeface="华文楷体"/>
              </a:rPr>
              <a:t>物</a:t>
            </a:r>
            <a:r>
              <a:rPr sz="2100" b="1" spc="-8" dirty="0">
                <a:solidFill>
                  <a:prstClr val="black"/>
                </a:solidFill>
                <a:latin typeface="华文楷体"/>
                <a:cs typeface="华文楷体"/>
              </a:rPr>
              <a:t>（</a:t>
            </a:r>
            <a:r>
              <a:rPr sz="2100" b="1" spc="-8" dirty="0">
                <a:solidFill>
                  <a:prstClr val="black"/>
                </a:solidFill>
                <a:latin typeface="Cambria"/>
                <a:cs typeface="Cambria"/>
              </a:rPr>
              <a:t>Hazardous</a:t>
            </a:r>
            <a:r>
              <a:rPr sz="2100" b="1" spc="-75" dirty="0">
                <a:solidFill>
                  <a:prstClr val="black"/>
                </a:solidFill>
                <a:latin typeface="Cambria"/>
                <a:cs typeface="Cambria"/>
              </a:rPr>
              <a:t> </a:t>
            </a:r>
            <a:r>
              <a:rPr sz="2100" b="1" spc="-23" dirty="0">
                <a:solidFill>
                  <a:prstClr val="black"/>
                </a:solidFill>
                <a:latin typeface="Cambria"/>
                <a:cs typeface="Cambria"/>
              </a:rPr>
              <a:t>Waste</a:t>
            </a:r>
            <a:r>
              <a:rPr sz="2100" b="1" spc="-23" dirty="0">
                <a:solidFill>
                  <a:prstClr val="black"/>
                </a:solidFill>
                <a:latin typeface="华文楷体"/>
                <a:cs typeface="华文楷体"/>
              </a:rPr>
              <a:t>）</a:t>
            </a:r>
            <a:r>
              <a:rPr sz="2100" b="1" spc="11" dirty="0">
                <a:solidFill>
                  <a:prstClr val="black"/>
                </a:solidFill>
                <a:latin typeface="华文楷体"/>
                <a:cs typeface="华文楷体"/>
              </a:rPr>
              <a:t>具</a:t>
            </a:r>
            <a:r>
              <a:rPr sz="2100" b="1" dirty="0">
                <a:solidFill>
                  <a:prstClr val="black"/>
                </a:solidFill>
                <a:latin typeface="华文楷体"/>
                <a:cs typeface="华文楷体"/>
              </a:rPr>
              <a:t>有</a:t>
            </a:r>
            <a:r>
              <a:rPr sz="2100" b="1" spc="-15" dirty="0">
                <a:solidFill>
                  <a:prstClr val="black"/>
                </a:solidFill>
                <a:latin typeface="华文楷体"/>
                <a:cs typeface="华文楷体"/>
              </a:rPr>
              <a:t>以</a:t>
            </a:r>
            <a:r>
              <a:rPr sz="2100" b="1" dirty="0">
                <a:solidFill>
                  <a:prstClr val="black"/>
                </a:solidFill>
                <a:latin typeface="华文楷体"/>
                <a:cs typeface="华文楷体"/>
              </a:rPr>
              <a:t>下特</a:t>
            </a:r>
            <a:r>
              <a:rPr sz="2100" b="1" spc="-15" dirty="0">
                <a:solidFill>
                  <a:prstClr val="black"/>
                </a:solidFill>
                <a:latin typeface="华文楷体"/>
                <a:cs typeface="华文楷体"/>
              </a:rPr>
              <a:t>征</a:t>
            </a:r>
            <a:r>
              <a:rPr sz="2100" b="1" dirty="0">
                <a:solidFill>
                  <a:prstClr val="black"/>
                </a:solidFill>
                <a:latin typeface="华文楷体"/>
                <a:cs typeface="华文楷体"/>
              </a:rPr>
              <a:t>：</a:t>
            </a:r>
            <a:endParaRPr sz="2100">
              <a:solidFill>
                <a:prstClr val="black"/>
              </a:solidFill>
              <a:latin typeface="华文楷体"/>
              <a:cs typeface="华文楷体"/>
            </a:endParaRPr>
          </a:p>
          <a:p>
            <a:pPr marL="267653" marR="245745" indent="-258604" defTabSz="685800">
              <a:spcBef>
                <a:spcPts val="499"/>
              </a:spcBef>
              <a:tabLst>
                <a:tab pos="500539" algn="l"/>
              </a:tabLst>
            </a:pPr>
            <a:r>
              <a:rPr sz="1050" spc="-8" dirty="0">
                <a:solidFill>
                  <a:srgbClr val="477AB1"/>
                </a:solidFill>
                <a:latin typeface="Wingdings 2"/>
                <a:cs typeface="Wingdings 2"/>
              </a:rPr>
              <a:t></a:t>
            </a:r>
            <a:r>
              <a:rPr sz="1050" spc="-8" dirty="0">
                <a:solidFill>
                  <a:srgbClr val="477AB1"/>
                </a:solidFill>
                <a:latin typeface="Times New Roman"/>
                <a:cs typeface="Times New Roman"/>
              </a:rPr>
              <a:t>	</a:t>
            </a:r>
            <a:r>
              <a:rPr sz="2100" b="1" dirty="0">
                <a:solidFill>
                  <a:srgbClr val="C00000"/>
                </a:solidFill>
                <a:latin typeface="华文楷体"/>
                <a:cs typeface="华文楷体"/>
              </a:rPr>
              <a:t>①</a:t>
            </a:r>
            <a:r>
              <a:rPr sz="2100" b="1" spc="-101" dirty="0">
                <a:solidFill>
                  <a:srgbClr val="C00000"/>
                </a:solidFill>
                <a:latin typeface="华文楷体"/>
                <a:cs typeface="华文楷体"/>
              </a:rPr>
              <a:t> </a:t>
            </a:r>
            <a:r>
              <a:rPr sz="2100" b="1" spc="11" dirty="0">
                <a:solidFill>
                  <a:srgbClr val="C00000"/>
                </a:solidFill>
                <a:latin typeface="华文楷体"/>
                <a:cs typeface="华文楷体"/>
              </a:rPr>
              <a:t>具有</a:t>
            </a:r>
            <a:r>
              <a:rPr sz="2100" b="1" dirty="0">
                <a:solidFill>
                  <a:srgbClr val="C00000"/>
                </a:solidFill>
                <a:latin typeface="华文楷体"/>
                <a:cs typeface="华文楷体"/>
              </a:rPr>
              <a:t>腐蚀性</a:t>
            </a:r>
            <a:r>
              <a:rPr sz="2100" b="1" spc="-15" dirty="0">
                <a:solidFill>
                  <a:srgbClr val="C00000"/>
                </a:solidFill>
                <a:latin typeface="华文楷体"/>
                <a:cs typeface="华文楷体"/>
              </a:rPr>
              <a:t>、</a:t>
            </a:r>
            <a:r>
              <a:rPr sz="2100" b="1" dirty="0">
                <a:solidFill>
                  <a:srgbClr val="C00000"/>
                </a:solidFill>
                <a:latin typeface="华文楷体"/>
                <a:cs typeface="华文楷体"/>
              </a:rPr>
              <a:t>毒性</a:t>
            </a:r>
            <a:r>
              <a:rPr sz="2100" b="1" spc="-15" dirty="0">
                <a:solidFill>
                  <a:srgbClr val="C00000"/>
                </a:solidFill>
                <a:latin typeface="华文楷体"/>
                <a:cs typeface="华文楷体"/>
              </a:rPr>
              <a:t>、</a:t>
            </a:r>
            <a:r>
              <a:rPr sz="2100" b="1" dirty="0">
                <a:solidFill>
                  <a:srgbClr val="C00000"/>
                </a:solidFill>
                <a:latin typeface="华文楷体"/>
                <a:cs typeface="华文楷体"/>
              </a:rPr>
              <a:t>易燃</a:t>
            </a:r>
            <a:r>
              <a:rPr sz="2100" b="1" spc="-15" dirty="0">
                <a:solidFill>
                  <a:srgbClr val="C00000"/>
                </a:solidFill>
                <a:latin typeface="华文楷体"/>
                <a:cs typeface="华文楷体"/>
              </a:rPr>
              <a:t>性</a:t>
            </a:r>
            <a:r>
              <a:rPr sz="2100" b="1" dirty="0">
                <a:solidFill>
                  <a:srgbClr val="C00000"/>
                </a:solidFill>
                <a:latin typeface="华文楷体"/>
                <a:cs typeface="华文楷体"/>
              </a:rPr>
              <a:t>、反</a:t>
            </a:r>
            <a:r>
              <a:rPr sz="2100" b="1" spc="-15" dirty="0">
                <a:solidFill>
                  <a:srgbClr val="C00000"/>
                </a:solidFill>
                <a:latin typeface="华文楷体"/>
                <a:cs typeface="华文楷体"/>
              </a:rPr>
              <a:t>应</a:t>
            </a:r>
            <a:r>
              <a:rPr sz="2100" b="1" dirty="0">
                <a:solidFill>
                  <a:srgbClr val="C00000"/>
                </a:solidFill>
                <a:latin typeface="华文楷体"/>
                <a:cs typeface="华文楷体"/>
              </a:rPr>
              <a:t>性或</a:t>
            </a:r>
            <a:r>
              <a:rPr sz="2100" b="1" spc="-15" dirty="0">
                <a:solidFill>
                  <a:srgbClr val="C00000"/>
                </a:solidFill>
                <a:latin typeface="华文楷体"/>
                <a:cs typeface="华文楷体"/>
              </a:rPr>
              <a:t>者</a:t>
            </a:r>
            <a:r>
              <a:rPr sz="2100" b="1" dirty="0">
                <a:solidFill>
                  <a:srgbClr val="C00000"/>
                </a:solidFill>
                <a:latin typeface="华文楷体"/>
                <a:cs typeface="华文楷体"/>
              </a:rPr>
              <a:t>感 </a:t>
            </a:r>
            <a:r>
              <a:rPr sz="2100" b="1" spc="15" dirty="0">
                <a:solidFill>
                  <a:srgbClr val="C00000"/>
                </a:solidFill>
                <a:latin typeface="华文楷体"/>
                <a:cs typeface="华文楷体"/>
              </a:rPr>
              <a:t>染性</a:t>
            </a:r>
            <a:r>
              <a:rPr sz="2100" b="1" dirty="0">
                <a:solidFill>
                  <a:srgbClr val="C00000"/>
                </a:solidFill>
                <a:latin typeface="华文楷体"/>
                <a:cs typeface="华文楷体"/>
              </a:rPr>
              <a:t>等一</a:t>
            </a:r>
            <a:r>
              <a:rPr sz="2100" b="1" spc="-15" dirty="0">
                <a:solidFill>
                  <a:srgbClr val="C00000"/>
                </a:solidFill>
                <a:latin typeface="华文楷体"/>
                <a:cs typeface="华文楷体"/>
              </a:rPr>
              <a:t>种</a:t>
            </a:r>
            <a:r>
              <a:rPr sz="2100" b="1" dirty="0">
                <a:solidFill>
                  <a:srgbClr val="C00000"/>
                </a:solidFill>
                <a:latin typeface="华文楷体"/>
                <a:cs typeface="华文楷体"/>
              </a:rPr>
              <a:t>或者</a:t>
            </a:r>
            <a:r>
              <a:rPr sz="2100" b="1" spc="-15" dirty="0">
                <a:solidFill>
                  <a:srgbClr val="C00000"/>
                </a:solidFill>
                <a:latin typeface="华文楷体"/>
                <a:cs typeface="华文楷体"/>
              </a:rPr>
              <a:t>几</a:t>
            </a:r>
            <a:r>
              <a:rPr sz="2100" b="1" dirty="0">
                <a:solidFill>
                  <a:srgbClr val="C00000"/>
                </a:solidFill>
                <a:latin typeface="华文楷体"/>
                <a:cs typeface="华文楷体"/>
              </a:rPr>
              <a:t>种危</a:t>
            </a:r>
            <a:r>
              <a:rPr sz="2100" b="1" spc="-15" dirty="0">
                <a:solidFill>
                  <a:srgbClr val="C00000"/>
                </a:solidFill>
                <a:latin typeface="华文楷体"/>
                <a:cs typeface="华文楷体"/>
              </a:rPr>
              <a:t>险</a:t>
            </a:r>
            <a:r>
              <a:rPr sz="2100" b="1" dirty="0">
                <a:solidFill>
                  <a:srgbClr val="C00000"/>
                </a:solidFill>
                <a:latin typeface="华文楷体"/>
                <a:cs typeface="华文楷体"/>
              </a:rPr>
              <a:t>特性</a:t>
            </a:r>
            <a:r>
              <a:rPr sz="2100" b="1" spc="-15" dirty="0">
                <a:solidFill>
                  <a:srgbClr val="C00000"/>
                </a:solidFill>
                <a:latin typeface="华文楷体"/>
                <a:cs typeface="华文楷体"/>
              </a:rPr>
              <a:t>的</a:t>
            </a:r>
            <a:r>
              <a:rPr sz="2100" b="1" dirty="0">
                <a:solidFill>
                  <a:srgbClr val="C00000"/>
                </a:solidFill>
                <a:latin typeface="华文楷体"/>
                <a:cs typeface="华文楷体"/>
              </a:rPr>
              <a:t>。</a:t>
            </a:r>
            <a:endParaRPr sz="2100">
              <a:solidFill>
                <a:prstClr val="black"/>
              </a:solidFill>
              <a:latin typeface="华文楷体"/>
              <a:cs typeface="华文楷体"/>
            </a:endParaRPr>
          </a:p>
          <a:p>
            <a:pPr marL="267653" marR="3810" indent="-258604" algn="just" defTabSz="685800">
              <a:spcBef>
                <a:spcPts val="499"/>
              </a:spcBef>
            </a:pPr>
            <a:r>
              <a:rPr sz="1050" spc="-8" dirty="0">
                <a:solidFill>
                  <a:srgbClr val="477AB1"/>
                </a:solidFill>
                <a:latin typeface="Wingdings 2"/>
                <a:cs typeface="Wingdings 2"/>
              </a:rPr>
              <a:t></a:t>
            </a:r>
            <a:r>
              <a:rPr sz="1050" spc="75" dirty="0">
                <a:solidFill>
                  <a:srgbClr val="477AB1"/>
                </a:solidFill>
                <a:latin typeface="Times New Roman"/>
                <a:cs typeface="Times New Roman"/>
              </a:rPr>
              <a:t> </a:t>
            </a:r>
            <a:r>
              <a:rPr sz="2100" b="1" dirty="0">
                <a:solidFill>
                  <a:srgbClr val="C00000"/>
                </a:solidFill>
                <a:latin typeface="华文楷体"/>
                <a:cs typeface="华文楷体"/>
              </a:rPr>
              <a:t>②</a:t>
            </a:r>
            <a:r>
              <a:rPr sz="2100" b="1" spc="-86" dirty="0">
                <a:solidFill>
                  <a:srgbClr val="C00000"/>
                </a:solidFill>
                <a:latin typeface="华文楷体"/>
                <a:cs typeface="华文楷体"/>
              </a:rPr>
              <a:t> </a:t>
            </a:r>
            <a:r>
              <a:rPr sz="2100" b="1" spc="11" dirty="0">
                <a:solidFill>
                  <a:srgbClr val="C00000"/>
                </a:solidFill>
                <a:latin typeface="华文楷体"/>
                <a:cs typeface="华文楷体"/>
              </a:rPr>
              <a:t>不排</a:t>
            </a:r>
            <a:r>
              <a:rPr sz="2100" b="1" dirty="0">
                <a:solidFill>
                  <a:srgbClr val="C00000"/>
                </a:solidFill>
                <a:latin typeface="华文楷体"/>
                <a:cs typeface="华文楷体"/>
              </a:rPr>
              <a:t>除</a:t>
            </a:r>
            <a:r>
              <a:rPr sz="2100" b="1" spc="-15" dirty="0">
                <a:solidFill>
                  <a:srgbClr val="C00000"/>
                </a:solidFill>
                <a:latin typeface="华文楷体"/>
                <a:cs typeface="华文楷体"/>
              </a:rPr>
              <a:t>具</a:t>
            </a:r>
            <a:r>
              <a:rPr sz="2100" b="1" dirty="0">
                <a:solidFill>
                  <a:srgbClr val="C00000"/>
                </a:solidFill>
                <a:latin typeface="华文楷体"/>
                <a:cs typeface="华文楷体"/>
              </a:rPr>
              <a:t>有危</a:t>
            </a:r>
            <a:r>
              <a:rPr sz="2100" b="1" spc="-15" dirty="0">
                <a:solidFill>
                  <a:srgbClr val="C00000"/>
                </a:solidFill>
                <a:latin typeface="华文楷体"/>
                <a:cs typeface="华文楷体"/>
              </a:rPr>
              <a:t>险</a:t>
            </a:r>
            <a:r>
              <a:rPr sz="2100" b="1" dirty="0">
                <a:solidFill>
                  <a:srgbClr val="C00000"/>
                </a:solidFill>
                <a:latin typeface="华文楷体"/>
                <a:cs typeface="华文楷体"/>
              </a:rPr>
              <a:t>特性</a:t>
            </a:r>
            <a:r>
              <a:rPr sz="2100" b="1" spc="-15" dirty="0">
                <a:solidFill>
                  <a:srgbClr val="C00000"/>
                </a:solidFill>
                <a:latin typeface="华文楷体"/>
                <a:cs typeface="华文楷体"/>
              </a:rPr>
              <a:t>，</a:t>
            </a:r>
            <a:r>
              <a:rPr sz="2100" b="1" dirty="0">
                <a:solidFill>
                  <a:srgbClr val="C00000"/>
                </a:solidFill>
                <a:latin typeface="华文楷体"/>
                <a:cs typeface="华文楷体"/>
              </a:rPr>
              <a:t>可能</a:t>
            </a:r>
            <a:r>
              <a:rPr sz="2100" b="1" spc="-15" dirty="0">
                <a:solidFill>
                  <a:srgbClr val="C00000"/>
                </a:solidFill>
                <a:latin typeface="华文楷体"/>
                <a:cs typeface="华文楷体"/>
              </a:rPr>
              <a:t>对</a:t>
            </a:r>
            <a:r>
              <a:rPr sz="2100" b="1" dirty="0">
                <a:solidFill>
                  <a:srgbClr val="C00000"/>
                </a:solidFill>
                <a:latin typeface="华文楷体"/>
                <a:cs typeface="华文楷体"/>
              </a:rPr>
              <a:t>环境</a:t>
            </a:r>
            <a:r>
              <a:rPr sz="2100" b="1" spc="-15" dirty="0">
                <a:solidFill>
                  <a:srgbClr val="C00000"/>
                </a:solidFill>
                <a:latin typeface="华文楷体"/>
                <a:cs typeface="华文楷体"/>
              </a:rPr>
              <a:t>或</a:t>
            </a:r>
            <a:r>
              <a:rPr sz="2100" b="1" dirty="0">
                <a:solidFill>
                  <a:srgbClr val="C00000"/>
                </a:solidFill>
                <a:latin typeface="华文楷体"/>
                <a:cs typeface="华文楷体"/>
              </a:rPr>
              <a:t>者人体 </a:t>
            </a:r>
            <a:r>
              <a:rPr sz="2100" b="1" spc="15" dirty="0">
                <a:solidFill>
                  <a:srgbClr val="C00000"/>
                </a:solidFill>
                <a:latin typeface="华文楷体"/>
                <a:cs typeface="华文楷体"/>
              </a:rPr>
              <a:t>健康</a:t>
            </a:r>
            <a:r>
              <a:rPr sz="2100" b="1" dirty="0">
                <a:solidFill>
                  <a:srgbClr val="C00000"/>
                </a:solidFill>
                <a:latin typeface="华文楷体"/>
                <a:cs typeface="华文楷体"/>
              </a:rPr>
              <a:t>造成</a:t>
            </a:r>
            <a:r>
              <a:rPr sz="2100" b="1" spc="-15" dirty="0">
                <a:solidFill>
                  <a:srgbClr val="C00000"/>
                </a:solidFill>
                <a:latin typeface="华文楷体"/>
                <a:cs typeface="华文楷体"/>
              </a:rPr>
              <a:t>有</a:t>
            </a:r>
            <a:r>
              <a:rPr sz="2100" b="1" dirty="0">
                <a:solidFill>
                  <a:srgbClr val="C00000"/>
                </a:solidFill>
                <a:latin typeface="华文楷体"/>
                <a:cs typeface="华文楷体"/>
              </a:rPr>
              <a:t>害影</a:t>
            </a:r>
            <a:r>
              <a:rPr sz="2100" b="1" spc="-15" dirty="0">
                <a:solidFill>
                  <a:srgbClr val="C00000"/>
                </a:solidFill>
                <a:latin typeface="华文楷体"/>
                <a:cs typeface="华文楷体"/>
              </a:rPr>
              <a:t>响</a:t>
            </a:r>
            <a:r>
              <a:rPr sz="2100" b="1" dirty="0">
                <a:solidFill>
                  <a:srgbClr val="C00000"/>
                </a:solidFill>
                <a:latin typeface="华文楷体"/>
                <a:cs typeface="华文楷体"/>
              </a:rPr>
              <a:t>，需</a:t>
            </a:r>
            <a:r>
              <a:rPr sz="2100" b="1" spc="-15" dirty="0">
                <a:solidFill>
                  <a:srgbClr val="C00000"/>
                </a:solidFill>
                <a:latin typeface="华文楷体"/>
                <a:cs typeface="华文楷体"/>
              </a:rPr>
              <a:t>要</a:t>
            </a:r>
            <a:r>
              <a:rPr sz="2100" b="1" dirty="0">
                <a:solidFill>
                  <a:srgbClr val="C00000"/>
                </a:solidFill>
                <a:latin typeface="华文楷体"/>
                <a:cs typeface="华文楷体"/>
              </a:rPr>
              <a:t>按危</a:t>
            </a:r>
            <a:r>
              <a:rPr sz="2100" b="1" spc="-15" dirty="0">
                <a:solidFill>
                  <a:srgbClr val="C00000"/>
                </a:solidFill>
                <a:latin typeface="华文楷体"/>
                <a:cs typeface="华文楷体"/>
              </a:rPr>
              <a:t>险</a:t>
            </a:r>
            <a:r>
              <a:rPr sz="2100" b="1" dirty="0">
                <a:solidFill>
                  <a:srgbClr val="C00000"/>
                </a:solidFill>
                <a:latin typeface="华文楷体"/>
                <a:cs typeface="华文楷体"/>
              </a:rPr>
              <a:t>废物</a:t>
            </a:r>
            <a:r>
              <a:rPr sz="2100" b="1" spc="-15" dirty="0">
                <a:solidFill>
                  <a:srgbClr val="C00000"/>
                </a:solidFill>
                <a:latin typeface="华文楷体"/>
                <a:cs typeface="华文楷体"/>
              </a:rPr>
              <a:t>进</a:t>
            </a:r>
            <a:r>
              <a:rPr sz="2100" b="1" dirty="0">
                <a:solidFill>
                  <a:srgbClr val="C00000"/>
                </a:solidFill>
                <a:latin typeface="华文楷体"/>
                <a:cs typeface="华文楷体"/>
              </a:rPr>
              <a:t>行管</a:t>
            </a:r>
            <a:r>
              <a:rPr sz="2100" b="1" spc="-15" dirty="0">
                <a:solidFill>
                  <a:srgbClr val="C00000"/>
                </a:solidFill>
                <a:latin typeface="华文楷体"/>
                <a:cs typeface="华文楷体"/>
              </a:rPr>
              <a:t>理</a:t>
            </a:r>
            <a:r>
              <a:rPr sz="2100" b="1" dirty="0">
                <a:solidFill>
                  <a:srgbClr val="C00000"/>
                </a:solidFill>
                <a:latin typeface="华文楷体"/>
                <a:cs typeface="华文楷体"/>
              </a:rPr>
              <a:t>的。</a:t>
            </a:r>
            <a:endParaRPr sz="2100">
              <a:solidFill>
                <a:prstClr val="black"/>
              </a:solidFill>
              <a:latin typeface="华文楷体"/>
              <a:cs typeface="华文楷体"/>
            </a:endParaRPr>
          </a:p>
          <a:p>
            <a:pPr defTabSz="685800">
              <a:spcBef>
                <a:spcPts val="30"/>
              </a:spcBef>
            </a:pPr>
            <a:endParaRPr sz="3038">
              <a:solidFill>
                <a:prstClr val="black"/>
              </a:solidFill>
              <a:latin typeface="Times New Roman"/>
              <a:cs typeface="Times New Roman"/>
            </a:endParaRPr>
          </a:p>
          <a:p>
            <a:pPr marL="9525" defTabSz="685800"/>
            <a:r>
              <a:rPr sz="1050" spc="-8" dirty="0">
                <a:solidFill>
                  <a:srgbClr val="477AB1"/>
                </a:solidFill>
                <a:latin typeface="Wingdings 2"/>
                <a:cs typeface="Wingdings 2"/>
              </a:rPr>
              <a:t></a:t>
            </a:r>
            <a:r>
              <a:rPr sz="1050" spc="169" dirty="0">
                <a:solidFill>
                  <a:srgbClr val="477AB1"/>
                </a:solidFill>
                <a:latin typeface="Times New Roman"/>
                <a:cs typeface="Times New Roman"/>
              </a:rPr>
              <a:t> </a:t>
            </a:r>
            <a:r>
              <a:rPr sz="2100" b="1" spc="11" dirty="0">
                <a:solidFill>
                  <a:srgbClr val="C00000"/>
                </a:solidFill>
                <a:latin typeface="华文楷体"/>
                <a:cs typeface="华文楷体"/>
              </a:rPr>
              <a:t>不具</a:t>
            </a:r>
            <a:r>
              <a:rPr sz="2100" b="1" dirty="0">
                <a:solidFill>
                  <a:srgbClr val="C00000"/>
                </a:solidFill>
                <a:latin typeface="华文楷体"/>
                <a:cs typeface="华文楷体"/>
              </a:rPr>
              <a:t>备以</a:t>
            </a:r>
            <a:r>
              <a:rPr sz="2100" b="1" spc="-15" dirty="0">
                <a:solidFill>
                  <a:srgbClr val="C00000"/>
                </a:solidFill>
                <a:latin typeface="华文楷体"/>
                <a:cs typeface="华文楷体"/>
              </a:rPr>
              <a:t>上</a:t>
            </a:r>
            <a:r>
              <a:rPr sz="2100" b="1" dirty="0">
                <a:solidFill>
                  <a:srgbClr val="C00000"/>
                </a:solidFill>
                <a:latin typeface="华文楷体"/>
                <a:cs typeface="华文楷体"/>
              </a:rPr>
              <a:t>两个</a:t>
            </a:r>
            <a:r>
              <a:rPr sz="2100" b="1" spc="-15" dirty="0">
                <a:solidFill>
                  <a:srgbClr val="C00000"/>
                </a:solidFill>
                <a:latin typeface="华文楷体"/>
                <a:cs typeface="华文楷体"/>
              </a:rPr>
              <a:t>特</a:t>
            </a:r>
            <a:r>
              <a:rPr sz="2100" b="1" dirty="0">
                <a:solidFill>
                  <a:srgbClr val="C00000"/>
                </a:solidFill>
                <a:latin typeface="华文楷体"/>
                <a:cs typeface="华文楷体"/>
              </a:rPr>
              <a:t>征的</a:t>
            </a:r>
            <a:r>
              <a:rPr sz="2100" b="1" spc="-15" dirty="0">
                <a:solidFill>
                  <a:srgbClr val="C00000"/>
                </a:solidFill>
                <a:latin typeface="华文楷体"/>
                <a:cs typeface="华文楷体"/>
              </a:rPr>
              <a:t>，</a:t>
            </a:r>
            <a:r>
              <a:rPr sz="2100" b="1" dirty="0">
                <a:solidFill>
                  <a:srgbClr val="C00000"/>
                </a:solidFill>
                <a:latin typeface="华文楷体"/>
                <a:cs typeface="华文楷体"/>
              </a:rPr>
              <a:t>视为</a:t>
            </a:r>
            <a:r>
              <a:rPr sz="2100" b="1" spc="-15" dirty="0">
                <a:solidFill>
                  <a:srgbClr val="C00000"/>
                </a:solidFill>
                <a:latin typeface="华文楷体"/>
                <a:cs typeface="华文楷体"/>
              </a:rPr>
              <a:t>非</a:t>
            </a:r>
            <a:r>
              <a:rPr sz="2100" b="1" dirty="0">
                <a:solidFill>
                  <a:srgbClr val="C00000"/>
                </a:solidFill>
                <a:latin typeface="华文楷体"/>
                <a:cs typeface="华文楷体"/>
              </a:rPr>
              <a:t>危险</a:t>
            </a:r>
            <a:r>
              <a:rPr sz="2100" b="1" spc="-15" dirty="0">
                <a:solidFill>
                  <a:srgbClr val="C00000"/>
                </a:solidFill>
                <a:latin typeface="华文楷体"/>
                <a:cs typeface="华文楷体"/>
              </a:rPr>
              <a:t>废</a:t>
            </a:r>
            <a:r>
              <a:rPr sz="2100" b="1" dirty="0">
                <a:solidFill>
                  <a:srgbClr val="C00000"/>
                </a:solidFill>
                <a:latin typeface="华文楷体"/>
                <a:cs typeface="华文楷体"/>
              </a:rPr>
              <a:t>弃物。</a:t>
            </a:r>
            <a:endParaRPr sz="2100">
              <a:solidFill>
                <a:prstClr val="black"/>
              </a:solidFill>
              <a:latin typeface="华文楷体"/>
              <a:cs typeface="华文楷体"/>
            </a:endParaRPr>
          </a:p>
        </p:txBody>
      </p:sp>
    </p:spTree>
    <p:extLst>
      <p:ext uri="{BB962C8B-B14F-4D97-AF65-F5344CB8AC3E}">
        <p14:creationId xmlns:p14="http://schemas.microsoft.com/office/powerpoint/2010/main" val="21083926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44955" y="775716"/>
            <a:ext cx="6022657" cy="747320"/>
          </a:xfrm>
          <a:prstGeom prst="rect">
            <a:avLst/>
          </a:prstGeom>
        </p:spPr>
        <p:txBody>
          <a:bodyPr vert="horz" wrap="square" lIns="0" tIns="8573" rIns="0" bIns="0" rtlCol="0">
            <a:spAutoFit/>
          </a:bodyPr>
          <a:lstStyle/>
          <a:p>
            <a:pPr marL="267653" marR="3810" indent="-258604">
              <a:spcBef>
                <a:spcPts val="68"/>
              </a:spcBef>
            </a:pPr>
            <a:r>
              <a:rPr sz="1200" b="0" dirty="0">
                <a:solidFill>
                  <a:srgbClr val="477AB1"/>
                </a:solidFill>
                <a:latin typeface="Wingdings 2"/>
                <a:cs typeface="Wingdings 2"/>
              </a:rPr>
              <a:t></a:t>
            </a:r>
            <a:r>
              <a:rPr sz="1200" b="0" spc="124" dirty="0">
                <a:solidFill>
                  <a:srgbClr val="477AB1"/>
                </a:solidFill>
                <a:latin typeface="Times New Roman"/>
                <a:cs typeface="Times New Roman"/>
              </a:rPr>
              <a:t> </a:t>
            </a:r>
            <a:r>
              <a:rPr spc="-4" dirty="0">
                <a:latin typeface="Cambria"/>
                <a:cs typeface="Cambria"/>
              </a:rPr>
              <a:t>3.</a:t>
            </a:r>
            <a:r>
              <a:rPr dirty="0"/>
              <a:t>按</a:t>
            </a:r>
            <a:r>
              <a:rPr spc="4" dirty="0"/>
              <a:t>照</a:t>
            </a:r>
            <a:r>
              <a:rPr dirty="0"/>
              <a:t>废弃物</a:t>
            </a:r>
            <a:r>
              <a:rPr spc="-11" dirty="0"/>
              <a:t>的来</a:t>
            </a:r>
            <a:r>
              <a:rPr dirty="0"/>
              <a:t>源</a:t>
            </a:r>
            <a:r>
              <a:rPr spc="-11" dirty="0"/>
              <a:t>不同</a:t>
            </a:r>
            <a:r>
              <a:rPr spc="4" dirty="0"/>
              <a:t>，</a:t>
            </a:r>
            <a:r>
              <a:rPr spc="-11" dirty="0"/>
              <a:t>可以</a:t>
            </a:r>
            <a:r>
              <a:rPr dirty="0"/>
              <a:t>分</a:t>
            </a:r>
            <a:r>
              <a:rPr spc="-11" dirty="0"/>
              <a:t>为生</a:t>
            </a:r>
            <a:r>
              <a:rPr dirty="0"/>
              <a:t>产</a:t>
            </a:r>
            <a:r>
              <a:rPr spc="-11" dirty="0"/>
              <a:t>性 </a:t>
            </a:r>
            <a:r>
              <a:rPr dirty="0"/>
              <a:t>废弃物、流</a:t>
            </a:r>
            <a:r>
              <a:rPr spc="-11" dirty="0"/>
              <a:t>通性</a:t>
            </a:r>
            <a:r>
              <a:rPr dirty="0"/>
              <a:t>废</a:t>
            </a:r>
            <a:r>
              <a:rPr spc="-11" dirty="0"/>
              <a:t>弃物</a:t>
            </a:r>
            <a:r>
              <a:rPr dirty="0"/>
              <a:t>和</a:t>
            </a:r>
            <a:r>
              <a:rPr spc="-11" dirty="0"/>
              <a:t>消费</a:t>
            </a:r>
            <a:r>
              <a:rPr dirty="0"/>
              <a:t>性</a:t>
            </a:r>
            <a:r>
              <a:rPr spc="-11" dirty="0"/>
              <a:t>废弃物</a:t>
            </a:r>
            <a:endParaRPr sz="1200">
              <a:latin typeface="Cambria"/>
              <a:cs typeface="Cambria"/>
            </a:endParaRPr>
          </a:p>
        </p:txBody>
      </p:sp>
      <p:sp>
        <p:nvSpPr>
          <p:cNvPr id="4" name="object 4"/>
          <p:cNvSpPr txBox="1">
            <a:spLocks noGrp="1"/>
          </p:cNvSpPr>
          <p:nvPr>
            <p:ph type="ftr" sz="quarter" idx="5"/>
          </p:nvPr>
        </p:nvSpPr>
        <p:spPr>
          <a:prstGeom prst="rect">
            <a:avLst/>
          </a:prstGeom>
        </p:spPr>
        <p:txBody>
          <a:bodyPr vert="horz" wrap="square" lIns="0" tIns="0" rIns="0" bIns="0" rtlCol="0">
            <a:spAutoFit/>
          </a:bodyPr>
          <a:lstStyle/>
          <a:p>
            <a:pPr marL="9525">
              <a:lnSpc>
                <a:spcPts val="1069"/>
              </a:lnSpc>
            </a:pPr>
            <a:r>
              <a:rPr spc="-4" dirty="0"/>
              <a:t>2020/1/10</a:t>
            </a:r>
          </a:p>
        </p:txBody>
      </p:sp>
      <p:sp>
        <p:nvSpPr>
          <p:cNvPr id="3" name="object 3"/>
          <p:cNvSpPr txBox="1"/>
          <p:nvPr/>
        </p:nvSpPr>
        <p:spPr>
          <a:xfrm>
            <a:off x="1544955" y="1949576"/>
            <a:ext cx="6152674" cy="2090155"/>
          </a:xfrm>
          <a:prstGeom prst="rect">
            <a:avLst/>
          </a:prstGeom>
        </p:spPr>
        <p:txBody>
          <a:bodyPr vert="horz" wrap="square" lIns="0" tIns="10001" rIns="0" bIns="0" rtlCol="0">
            <a:spAutoFit/>
          </a:bodyPr>
          <a:lstStyle/>
          <a:p>
            <a:pPr marL="267653" marR="211455" indent="-258604" defTabSz="685800">
              <a:spcBef>
                <a:spcPts val="79"/>
              </a:spcBef>
            </a:pPr>
            <a:r>
              <a:rPr sz="1050" spc="-8" dirty="0">
                <a:solidFill>
                  <a:srgbClr val="477AB1"/>
                </a:solidFill>
                <a:latin typeface="Wingdings 2"/>
                <a:cs typeface="Wingdings 2"/>
              </a:rPr>
              <a:t></a:t>
            </a:r>
            <a:r>
              <a:rPr sz="1050" spc="172" dirty="0">
                <a:solidFill>
                  <a:srgbClr val="477AB1"/>
                </a:solidFill>
                <a:latin typeface="Times New Roman"/>
                <a:cs typeface="Times New Roman"/>
              </a:rPr>
              <a:t> </a:t>
            </a:r>
            <a:r>
              <a:rPr sz="2100" b="1" spc="11" dirty="0">
                <a:solidFill>
                  <a:prstClr val="black"/>
                </a:solidFill>
                <a:latin typeface="华文楷体"/>
                <a:cs typeface="华文楷体"/>
              </a:rPr>
              <a:t>在生</a:t>
            </a:r>
            <a:r>
              <a:rPr sz="2100" b="1" dirty="0">
                <a:solidFill>
                  <a:prstClr val="black"/>
                </a:solidFill>
                <a:latin typeface="华文楷体"/>
                <a:cs typeface="华文楷体"/>
              </a:rPr>
              <a:t>产</a:t>
            </a:r>
            <a:r>
              <a:rPr sz="2100" b="1" spc="-15" dirty="0">
                <a:solidFill>
                  <a:prstClr val="black"/>
                </a:solidFill>
                <a:latin typeface="华文楷体"/>
                <a:cs typeface="华文楷体"/>
              </a:rPr>
              <a:t>环</a:t>
            </a:r>
            <a:r>
              <a:rPr sz="2100" b="1" dirty="0">
                <a:solidFill>
                  <a:prstClr val="black"/>
                </a:solidFill>
                <a:latin typeface="华文楷体"/>
                <a:cs typeface="华文楷体"/>
              </a:rPr>
              <a:t>节产</a:t>
            </a:r>
            <a:r>
              <a:rPr sz="2100" b="1" spc="-15" dirty="0">
                <a:solidFill>
                  <a:prstClr val="black"/>
                </a:solidFill>
                <a:latin typeface="华文楷体"/>
                <a:cs typeface="华文楷体"/>
              </a:rPr>
              <a:t>生</a:t>
            </a:r>
            <a:r>
              <a:rPr sz="2100" b="1" dirty="0">
                <a:solidFill>
                  <a:prstClr val="black"/>
                </a:solidFill>
                <a:latin typeface="华文楷体"/>
                <a:cs typeface="华文楷体"/>
              </a:rPr>
              <a:t>的废</a:t>
            </a:r>
            <a:r>
              <a:rPr sz="2100" b="1" spc="-15" dirty="0">
                <a:solidFill>
                  <a:prstClr val="black"/>
                </a:solidFill>
                <a:latin typeface="华文楷体"/>
                <a:cs typeface="华文楷体"/>
              </a:rPr>
              <a:t>弃</a:t>
            </a:r>
            <a:r>
              <a:rPr sz="2100" b="1" dirty="0">
                <a:solidFill>
                  <a:prstClr val="black"/>
                </a:solidFill>
                <a:latin typeface="华文楷体"/>
                <a:cs typeface="华文楷体"/>
              </a:rPr>
              <a:t>物，</a:t>
            </a:r>
            <a:r>
              <a:rPr sz="2100" b="1" spc="-15" dirty="0">
                <a:solidFill>
                  <a:prstClr val="black"/>
                </a:solidFill>
                <a:latin typeface="华文楷体"/>
                <a:cs typeface="华文楷体"/>
              </a:rPr>
              <a:t>称</a:t>
            </a:r>
            <a:r>
              <a:rPr sz="2100" b="1" dirty="0">
                <a:solidFill>
                  <a:prstClr val="black"/>
                </a:solidFill>
                <a:latin typeface="华文楷体"/>
                <a:cs typeface="华文楷体"/>
              </a:rPr>
              <a:t>为生</a:t>
            </a:r>
            <a:r>
              <a:rPr sz="2100" b="1" spc="-15" dirty="0">
                <a:solidFill>
                  <a:prstClr val="black"/>
                </a:solidFill>
                <a:latin typeface="华文楷体"/>
                <a:cs typeface="华文楷体"/>
              </a:rPr>
              <a:t>产</a:t>
            </a:r>
            <a:r>
              <a:rPr sz="2100" b="1" dirty="0">
                <a:solidFill>
                  <a:prstClr val="black"/>
                </a:solidFill>
                <a:latin typeface="华文楷体"/>
                <a:cs typeface="华文楷体"/>
              </a:rPr>
              <a:t>性废</a:t>
            </a:r>
            <a:r>
              <a:rPr sz="2100" b="1" spc="-15" dirty="0">
                <a:solidFill>
                  <a:prstClr val="black"/>
                </a:solidFill>
                <a:latin typeface="华文楷体"/>
                <a:cs typeface="华文楷体"/>
              </a:rPr>
              <a:t>弃</a:t>
            </a:r>
            <a:r>
              <a:rPr sz="2100" b="1" dirty="0">
                <a:solidFill>
                  <a:prstClr val="black"/>
                </a:solidFill>
                <a:latin typeface="华文楷体"/>
                <a:cs typeface="华文楷体"/>
              </a:rPr>
              <a:t>物，  </a:t>
            </a:r>
            <a:r>
              <a:rPr sz="2100" b="1" spc="15" dirty="0">
                <a:solidFill>
                  <a:prstClr val="black"/>
                </a:solidFill>
                <a:latin typeface="华文楷体"/>
                <a:cs typeface="华文楷体"/>
              </a:rPr>
              <a:t>如没</a:t>
            </a:r>
            <a:r>
              <a:rPr sz="2100" b="1" dirty="0">
                <a:solidFill>
                  <a:prstClr val="black"/>
                </a:solidFill>
                <a:latin typeface="华文楷体"/>
                <a:cs typeface="华文楷体"/>
              </a:rPr>
              <a:t>有使</a:t>
            </a:r>
            <a:r>
              <a:rPr sz="2100" b="1" spc="-15" dirty="0">
                <a:solidFill>
                  <a:prstClr val="black"/>
                </a:solidFill>
                <a:latin typeface="华文楷体"/>
                <a:cs typeface="华文楷体"/>
              </a:rPr>
              <a:t>用</a:t>
            </a:r>
            <a:r>
              <a:rPr sz="2100" b="1" dirty="0">
                <a:solidFill>
                  <a:prstClr val="black"/>
                </a:solidFill>
                <a:latin typeface="华文楷体"/>
                <a:cs typeface="华文楷体"/>
              </a:rPr>
              <a:t>价值</a:t>
            </a:r>
            <a:r>
              <a:rPr sz="2100" b="1" spc="-15" dirty="0">
                <a:solidFill>
                  <a:prstClr val="black"/>
                </a:solidFill>
                <a:latin typeface="华文楷体"/>
                <a:cs typeface="华文楷体"/>
              </a:rPr>
              <a:t>的</a:t>
            </a:r>
            <a:r>
              <a:rPr sz="2100" b="1" dirty="0">
                <a:solidFill>
                  <a:prstClr val="black"/>
                </a:solidFill>
                <a:latin typeface="华文楷体"/>
                <a:cs typeface="华文楷体"/>
              </a:rPr>
              <a:t>边角</a:t>
            </a:r>
            <a:r>
              <a:rPr sz="2100" b="1" spc="-15" dirty="0">
                <a:solidFill>
                  <a:prstClr val="black"/>
                </a:solidFill>
                <a:latin typeface="华文楷体"/>
                <a:cs typeface="华文楷体"/>
              </a:rPr>
              <a:t>余</a:t>
            </a:r>
            <a:r>
              <a:rPr sz="2100" b="1" dirty="0">
                <a:solidFill>
                  <a:prstClr val="black"/>
                </a:solidFill>
                <a:latin typeface="华文楷体"/>
                <a:cs typeface="华文楷体"/>
              </a:rPr>
              <a:t>料。</a:t>
            </a:r>
            <a:endParaRPr sz="2100" dirty="0">
              <a:solidFill>
                <a:prstClr val="black"/>
              </a:solidFill>
              <a:latin typeface="华文楷体"/>
              <a:cs typeface="华文楷体"/>
            </a:endParaRPr>
          </a:p>
          <a:p>
            <a:pPr marL="267653" marR="3810" indent="-258604" defTabSz="685800">
              <a:lnSpc>
                <a:spcPct val="100699"/>
              </a:lnSpc>
              <a:spcBef>
                <a:spcPts val="465"/>
              </a:spcBef>
            </a:pPr>
            <a:r>
              <a:rPr sz="1050" spc="-8" dirty="0">
                <a:solidFill>
                  <a:srgbClr val="477AB1"/>
                </a:solidFill>
                <a:latin typeface="Wingdings 2"/>
                <a:cs typeface="Wingdings 2"/>
              </a:rPr>
              <a:t></a:t>
            </a:r>
            <a:r>
              <a:rPr sz="1050" spc="195" dirty="0">
                <a:solidFill>
                  <a:srgbClr val="477AB1"/>
                </a:solidFill>
                <a:latin typeface="Times New Roman"/>
                <a:cs typeface="Times New Roman"/>
              </a:rPr>
              <a:t> </a:t>
            </a:r>
            <a:r>
              <a:rPr sz="2100" b="1" spc="11" dirty="0">
                <a:solidFill>
                  <a:prstClr val="black"/>
                </a:solidFill>
                <a:latin typeface="华文楷体"/>
                <a:cs typeface="华文楷体"/>
              </a:rPr>
              <a:t>在流</a:t>
            </a:r>
            <a:r>
              <a:rPr sz="2100" b="1" dirty="0">
                <a:solidFill>
                  <a:prstClr val="black"/>
                </a:solidFill>
                <a:latin typeface="华文楷体"/>
                <a:cs typeface="华文楷体"/>
              </a:rPr>
              <a:t>通环</a:t>
            </a:r>
            <a:r>
              <a:rPr sz="2100" b="1" spc="-15" dirty="0">
                <a:solidFill>
                  <a:prstClr val="black"/>
                </a:solidFill>
                <a:latin typeface="华文楷体"/>
                <a:cs typeface="华文楷体"/>
              </a:rPr>
              <a:t>节</a:t>
            </a:r>
            <a:r>
              <a:rPr sz="2100" b="1" dirty="0">
                <a:solidFill>
                  <a:prstClr val="black"/>
                </a:solidFill>
                <a:latin typeface="华文楷体"/>
                <a:cs typeface="华文楷体"/>
              </a:rPr>
              <a:t>中产</a:t>
            </a:r>
            <a:r>
              <a:rPr sz="2100" b="1" spc="-15" dirty="0">
                <a:solidFill>
                  <a:prstClr val="black"/>
                </a:solidFill>
                <a:latin typeface="华文楷体"/>
                <a:cs typeface="华文楷体"/>
              </a:rPr>
              <a:t>生</a:t>
            </a:r>
            <a:r>
              <a:rPr sz="2100" b="1" dirty="0">
                <a:solidFill>
                  <a:prstClr val="black"/>
                </a:solidFill>
                <a:latin typeface="华文楷体"/>
                <a:cs typeface="华文楷体"/>
              </a:rPr>
              <a:t>的废</a:t>
            </a:r>
            <a:r>
              <a:rPr sz="2100" b="1" spc="-15" dirty="0">
                <a:solidFill>
                  <a:prstClr val="black"/>
                </a:solidFill>
                <a:latin typeface="华文楷体"/>
                <a:cs typeface="华文楷体"/>
              </a:rPr>
              <a:t>弃</a:t>
            </a:r>
            <a:r>
              <a:rPr sz="2100" b="1" dirty="0">
                <a:solidFill>
                  <a:prstClr val="black"/>
                </a:solidFill>
                <a:latin typeface="华文楷体"/>
                <a:cs typeface="华文楷体"/>
              </a:rPr>
              <a:t>物，</a:t>
            </a:r>
            <a:r>
              <a:rPr sz="2100" b="1" spc="-15" dirty="0">
                <a:solidFill>
                  <a:prstClr val="black"/>
                </a:solidFill>
                <a:latin typeface="华文楷体"/>
                <a:cs typeface="华文楷体"/>
              </a:rPr>
              <a:t>称</a:t>
            </a:r>
            <a:r>
              <a:rPr sz="2100" b="1" dirty="0">
                <a:solidFill>
                  <a:prstClr val="black"/>
                </a:solidFill>
                <a:latin typeface="华文楷体"/>
                <a:cs typeface="华文楷体"/>
              </a:rPr>
              <a:t>为流</a:t>
            </a:r>
            <a:r>
              <a:rPr sz="2100" b="1" spc="-15" dirty="0">
                <a:solidFill>
                  <a:prstClr val="black"/>
                </a:solidFill>
                <a:latin typeface="华文楷体"/>
                <a:cs typeface="华文楷体"/>
              </a:rPr>
              <a:t>通</a:t>
            </a:r>
            <a:r>
              <a:rPr sz="2100" b="1" dirty="0">
                <a:solidFill>
                  <a:prstClr val="black"/>
                </a:solidFill>
                <a:latin typeface="华文楷体"/>
                <a:cs typeface="华文楷体"/>
              </a:rPr>
              <a:t>性废</a:t>
            </a:r>
            <a:r>
              <a:rPr sz="2100" b="1" spc="-15" dirty="0">
                <a:solidFill>
                  <a:prstClr val="black"/>
                </a:solidFill>
                <a:latin typeface="华文楷体"/>
                <a:cs typeface="华文楷体"/>
              </a:rPr>
              <a:t>弃</a:t>
            </a:r>
            <a:r>
              <a:rPr sz="2100" b="1" dirty="0">
                <a:solidFill>
                  <a:prstClr val="black"/>
                </a:solidFill>
                <a:latin typeface="华文楷体"/>
                <a:cs typeface="华文楷体"/>
              </a:rPr>
              <a:t>物，  </a:t>
            </a:r>
            <a:r>
              <a:rPr sz="2100" b="1" spc="15" dirty="0">
                <a:solidFill>
                  <a:prstClr val="black"/>
                </a:solidFill>
                <a:latin typeface="华文楷体"/>
                <a:cs typeface="华文楷体"/>
              </a:rPr>
              <a:t>如运</a:t>
            </a:r>
            <a:r>
              <a:rPr sz="2100" b="1" dirty="0">
                <a:solidFill>
                  <a:prstClr val="black"/>
                </a:solidFill>
                <a:latin typeface="华文楷体"/>
                <a:cs typeface="华文楷体"/>
              </a:rPr>
              <a:t>输过</a:t>
            </a:r>
            <a:r>
              <a:rPr sz="2100" b="1" spc="-15" dirty="0">
                <a:solidFill>
                  <a:prstClr val="black"/>
                </a:solidFill>
                <a:latin typeface="华文楷体"/>
                <a:cs typeface="华文楷体"/>
              </a:rPr>
              <a:t>程</a:t>
            </a:r>
            <a:r>
              <a:rPr sz="2100" b="1" dirty="0">
                <a:solidFill>
                  <a:prstClr val="black"/>
                </a:solidFill>
                <a:latin typeface="华文楷体"/>
                <a:cs typeface="华文楷体"/>
              </a:rPr>
              <a:t>中汽</a:t>
            </a:r>
            <a:r>
              <a:rPr sz="2100" b="1" spc="-15" dirty="0">
                <a:solidFill>
                  <a:prstClr val="black"/>
                </a:solidFill>
                <a:latin typeface="华文楷体"/>
                <a:cs typeface="华文楷体"/>
              </a:rPr>
              <a:t>车</a:t>
            </a:r>
            <a:r>
              <a:rPr sz="2100" b="1" dirty="0">
                <a:solidFill>
                  <a:prstClr val="black"/>
                </a:solidFill>
                <a:latin typeface="华文楷体"/>
                <a:cs typeface="华文楷体"/>
              </a:rPr>
              <a:t>排放</a:t>
            </a:r>
            <a:r>
              <a:rPr sz="2100" b="1" spc="-15" dirty="0">
                <a:solidFill>
                  <a:prstClr val="black"/>
                </a:solidFill>
                <a:latin typeface="华文楷体"/>
                <a:cs typeface="华文楷体"/>
              </a:rPr>
              <a:t>的</a:t>
            </a:r>
            <a:r>
              <a:rPr sz="2100" b="1" dirty="0">
                <a:solidFill>
                  <a:prstClr val="black"/>
                </a:solidFill>
                <a:latin typeface="华文楷体"/>
                <a:cs typeface="华文楷体"/>
              </a:rPr>
              <a:t>废气。</a:t>
            </a:r>
            <a:endParaRPr sz="2100" dirty="0">
              <a:solidFill>
                <a:prstClr val="black"/>
              </a:solidFill>
              <a:latin typeface="华文楷体"/>
              <a:cs typeface="华文楷体"/>
            </a:endParaRPr>
          </a:p>
          <a:p>
            <a:pPr marL="267653" marR="3810" indent="-258604" defTabSz="685800">
              <a:lnSpc>
                <a:spcPct val="100699"/>
              </a:lnSpc>
              <a:spcBef>
                <a:spcPts val="465"/>
              </a:spcBef>
            </a:pPr>
            <a:r>
              <a:rPr sz="1050" spc="-8" dirty="0">
                <a:solidFill>
                  <a:srgbClr val="477AB1"/>
                </a:solidFill>
                <a:latin typeface="Wingdings 2"/>
                <a:cs typeface="Wingdings 2"/>
              </a:rPr>
              <a:t></a:t>
            </a:r>
            <a:r>
              <a:rPr sz="1050" spc="195" dirty="0">
                <a:solidFill>
                  <a:srgbClr val="477AB1"/>
                </a:solidFill>
                <a:latin typeface="Times New Roman"/>
                <a:cs typeface="Times New Roman"/>
              </a:rPr>
              <a:t> </a:t>
            </a:r>
            <a:r>
              <a:rPr sz="2100" b="1" spc="11" dirty="0">
                <a:solidFill>
                  <a:prstClr val="black"/>
                </a:solidFill>
                <a:latin typeface="华文楷体"/>
                <a:cs typeface="华文楷体"/>
              </a:rPr>
              <a:t>在消</a:t>
            </a:r>
            <a:r>
              <a:rPr sz="2100" b="1" dirty="0">
                <a:solidFill>
                  <a:prstClr val="black"/>
                </a:solidFill>
                <a:latin typeface="华文楷体"/>
                <a:cs typeface="华文楷体"/>
              </a:rPr>
              <a:t>费环</a:t>
            </a:r>
            <a:r>
              <a:rPr sz="2100" b="1" spc="-15" dirty="0">
                <a:solidFill>
                  <a:prstClr val="black"/>
                </a:solidFill>
                <a:latin typeface="华文楷体"/>
                <a:cs typeface="华文楷体"/>
              </a:rPr>
              <a:t>节</a:t>
            </a:r>
            <a:r>
              <a:rPr sz="2100" b="1" dirty="0">
                <a:solidFill>
                  <a:prstClr val="black"/>
                </a:solidFill>
                <a:latin typeface="华文楷体"/>
                <a:cs typeface="华文楷体"/>
              </a:rPr>
              <a:t>中产</a:t>
            </a:r>
            <a:r>
              <a:rPr sz="2100" b="1" spc="-15" dirty="0">
                <a:solidFill>
                  <a:prstClr val="black"/>
                </a:solidFill>
                <a:latin typeface="华文楷体"/>
                <a:cs typeface="华文楷体"/>
              </a:rPr>
              <a:t>生</a:t>
            </a:r>
            <a:r>
              <a:rPr sz="2100" b="1" dirty="0">
                <a:solidFill>
                  <a:prstClr val="black"/>
                </a:solidFill>
                <a:latin typeface="华文楷体"/>
                <a:cs typeface="华文楷体"/>
              </a:rPr>
              <a:t>的废</a:t>
            </a:r>
            <a:r>
              <a:rPr sz="2100" b="1" spc="-15" dirty="0">
                <a:solidFill>
                  <a:prstClr val="black"/>
                </a:solidFill>
                <a:latin typeface="华文楷体"/>
                <a:cs typeface="华文楷体"/>
              </a:rPr>
              <a:t>弃</a:t>
            </a:r>
            <a:r>
              <a:rPr sz="2100" b="1" dirty="0">
                <a:solidFill>
                  <a:prstClr val="black"/>
                </a:solidFill>
                <a:latin typeface="华文楷体"/>
                <a:cs typeface="华文楷体"/>
              </a:rPr>
              <a:t>物，</a:t>
            </a:r>
            <a:r>
              <a:rPr sz="2100" b="1" spc="-15" dirty="0">
                <a:solidFill>
                  <a:prstClr val="black"/>
                </a:solidFill>
                <a:latin typeface="华文楷体"/>
                <a:cs typeface="华文楷体"/>
              </a:rPr>
              <a:t>称</a:t>
            </a:r>
            <a:r>
              <a:rPr sz="2100" b="1" dirty="0">
                <a:solidFill>
                  <a:prstClr val="black"/>
                </a:solidFill>
                <a:latin typeface="华文楷体"/>
                <a:cs typeface="华文楷体"/>
              </a:rPr>
              <a:t>为消</a:t>
            </a:r>
            <a:r>
              <a:rPr sz="2100" b="1" spc="-15" dirty="0">
                <a:solidFill>
                  <a:prstClr val="black"/>
                </a:solidFill>
                <a:latin typeface="华文楷体"/>
                <a:cs typeface="华文楷体"/>
              </a:rPr>
              <a:t>费</a:t>
            </a:r>
            <a:r>
              <a:rPr sz="2100" b="1" dirty="0">
                <a:solidFill>
                  <a:prstClr val="black"/>
                </a:solidFill>
                <a:latin typeface="华文楷体"/>
                <a:cs typeface="华文楷体"/>
              </a:rPr>
              <a:t>性废</a:t>
            </a:r>
            <a:r>
              <a:rPr sz="2100" b="1" spc="-15" dirty="0">
                <a:solidFill>
                  <a:prstClr val="black"/>
                </a:solidFill>
                <a:latin typeface="华文楷体"/>
                <a:cs typeface="华文楷体"/>
              </a:rPr>
              <a:t>弃</a:t>
            </a:r>
            <a:r>
              <a:rPr sz="2100" b="1" dirty="0">
                <a:solidFill>
                  <a:prstClr val="black"/>
                </a:solidFill>
                <a:latin typeface="华文楷体"/>
                <a:cs typeface="华文楷体"/>
              </a:rPr>
              <a:t>物，  </a:t>
            </a:r>
            <a:r>
              <a:rPr sz="2100" b="1" spc="15" dirty="0">
                <a:solidFill>
                  <a:prstClr val="black"/>
                </a:solidFill>
                <a:latin typeface="华文楷体"/>
                <a:cs typeface="华文楷体"/>
              </a:rPr>
              <a:t>如废</a:t>
            </a:r>
            <a:r>
              <a:rPr sz="2100" b="1" dirty="0">
                <a:solidFill>
                  <a:prstClr val="black"/>
                </a:solidFill>
                <a:latin typeface="华文楷体"/>
                <a:cs typeface="华文楷体"/>
              </a:rPr>
              <a:t>纸、</a:t>
            </a:r>
            <a:r>
              <a:rPr sz="2100" b="1" spc="-15" dirty="0">
                <a:solidFill>
                  <a:prstClr val="black"/>
                </a:solidFill>
                <a:latin typeface="华文楷体"/>
                <a:cs typeface="华文楷体"/>
              </a:rPr>
              <a:t>塑</a:t>
            </a:r>
            <a:r>
              <a:rPr sz="2100" b="1" dirty="0">
                <a:solidFill>
                  <a:prstClr val="black"/>
                </a:solidFill>
                <a:latin typeface="华文楷体"/>
                <a:cs typeface="华文楷体"/>
              </a:rPr>
              <a:t>料等</a:t>
            </a:r>
            <a:r>
              <a:rPr sz="2100" b="1" spc="-15" dirty="0">
                <a:solidFill>
                  <a:prstClr val="black"/>
                </a:solidFill>
                <a:latin typeface="华文楷体"/>
                <a:cs typeface="华文楷体"/>
              </a:rPr>
              <a:t>包</a:t>
            </a:r>
            <a:r>
              <a:rPr sz="2100" b="1" dirty="0">
                <a:solidFill>
                  <a:prstClr val="black"/>
                </a:solidFill>
                <a:latin typeface="华文楷体"/>
                <a:cs typeface="华文楷体"/>
              </a:rPr>
              <a:t>装废</a:t>
            </a:r>
            <a:r>
              <a:rPr sz="2100" b="1" spc="-15" dirty="0">
                <a:solidFill>
                  <a:prstClr val="black"/>
                </a:solidFill>
                <a:latin typeface="华文楷体"/>
                <a:cs typeface="华文楷体"/>
              </a:rPr>
              <a:t>物</a:t>
            </a:r>
            <a:r>
              <a:rPr sz="2100" b="1" dirty="0">
                <a:solidFill>
                  <a:prstClr val="black"/>
                </a:solidFill>
                <a:latin typeface="华文楷体"/>
                <a:cs typeface="华文楷体"/>
              </a:rPr>
              <a:t>。</a:t>
            </a:r>
            <a:endParaRPr sz="2100" dirty="0">
              <a:solidFill>
                <a:prstClr val="black"/>
              </a:solidFill>
              <a:latin typeface="华文楷体"/>
              <a:cs typeface="华文楷体"/>
            </a:endParaRPr>
          </a:p>
        </p:txBody>
      </p:sp>
    </p:spTree>
    <p:extLst>
      <p:ext uri="{BB962C8B-B14F-4D97-AF65-F5344CB8AC3E}">
        <p14:creationId xmlns:p14="http://schemas.microsoft.com/office/powerpoint/2010/main" val="32075973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53431" y="201929"/>
            <a:ext cx="6328886" cy="379431"/>
          </a:xfrm>
          <a:prstGeom prst="rect">
            <a:avLst/>
          </a:prstGeom>
        </p:spPr>
        <p:txBody>
          <a:bodyPr vert="horz" wrap="square" lIns="0" tIns="10001" rIns="0" bIns="0" rtlCol="0">
            <a:spAutoFit/>
          </a:bodyPr>
          <a:lstStyle/>
          <a:p>
            <a:pPr marL="9525">
              <a:spcBef>
                <a:spcPts val="79"/>
              </a:spcBef>
              <a:tabLst>
                <a:tab pos="1351121" algn="l"/>
              </a:tabLst>
            </a:pPr>
            <a:r>
              <a:rPr lang="zh-CN" altLang="en-US" kern="1200" dirty="0">
                <a:solidFill>
                  <a:srgbClr val="01559F"/>
                </a:solidFill>
                <a:latin typeface="微软雅黑" panose="020B0503020204020204" pitchFamily="34" charset="-122"/>
                <a:ea typeface="微软雅黑" panose="020B0503020204020204" pitchFamily="34" charset="-122"/>
                <a:cs typeface="+mn-cs"/>
              </a:rPr>
              <a:t>六、</a:t>
            </a:r>
            <a:r>
              <a:rPr kern="1200" dirty="0" err="1">
                <a:solidFill>
                  <a:srgbClr val="01559F"/>
                </a:solidFill>
                <a:latin typeface="微软雅黑" panose="020B0503020204020204" pitchFamily="34" charset="-122"/>
                <a:ea typeface="微软雅黑" panose="020B0503020204020204" pitchFamily="34" charset="-122"/>
                <a:cs typeface="+mn-cs"/>
              </a:rPr>
              <a:t>废弃物物流的概念及运作流程</a:t>
            </a:r>
            <a:endParaRPr kern="1200" dirty="0">
              <a:solidFill>
                <a:srgbClr val="01559F"/>
              </a:solidFill>
              <a:latin typeface="微软雅黑" panose="020B0503020204020204" pitchFamily="34" charset="-122"/>
              <a:ea typeface="微软雅黑" panose="020B0503020204020204" pitchFamily="34" charset="-122"/>
              <a:cs typeface="+mn-cs"/>
            </a:endParaRPr>
          </a:p>
        </p:txBody>
      </p:sp>
      <p:sp>
        <p:nvSpPr>
          <p:cNvPr id="3" name="object 3"/>
          <p:cNvSpPr txBox="1"/>
          <p:nvPr/>
        </p:nvSpPr>
        <p:spPr>
          <a:xfrm>
            <a:off x="1487805" y="852296"/>
            <a:ext cx="6198394" cy="1889107"/>
          </a:xfrm>
          <a:prstGeom prst="rect">
            <a:avLst/>
          </a:prstGeom>
        </p:spPr>
        <p:txBody>
          <a:bodyPr vert="horz" wrap="square" lIns="0" tIns="9525" rIns="0" bIns="0" rtlCol="0">
            <a:spAutoFit/>
          </a:bodyPr>
          <a:lstStyle/>
          <a:p>
            <a:pPr marL="9525" marR="3810" algn="just" defTabSz="685800">
              <a:lnSpc>
                <a:spcPct val="110000"/>
              </a:lnSpc>
              <a:spcBef>
                <a:spcPts val="75"/>
              </a:spcBef>
            </a:pPr>
            <a:r>
              <a:rPr b="1" spc="4" dirty="0">
                <a:solidFill>
                  <a:srgbClr val="0000FF"/>
                </a:solidFill>
                <a:latin typeface="华文楷体"/>
                <a:cs typeface="华文楷体"/>
              </a:rPr>
              <a:t>废弃物</a:t>
            </a:r>
            <a:r>
              <a:rPr b="1" spc="-4" dirty="0">
                <a:solidFill>
                  <a:srgbClr val="0000FF"/>
                </a:solidFill>
                <a:latin typeface="华文楷体"/>
                <a:cs typeface="华文楷体"/>
              </a:rPr>
              <a:t>物流</a:t>
            </a:r>
            <a:r>
              <a:rPr b="1" spc="-4" dirty="0">
                <a:solidFill>
                  <a:prstClr val="black"/>
                </a:solidFill>
                <a:latin typeface="华文楷体"/>
                <a:cs typeface="华文楷体"/>
              </a:rPr>
              <a:t>是指将经济活动中失去原有使用价值的物品，根据 </a:t>
            </a:r>
            <a:r>
              <a:rPr b="1" spc="4" dirty="0">
                <a:solidFill>
                  <a:prstClr val="black"/>
                </a:solidFill>
                <a:latin typeface="华文楷体"/>
                <a:cs typeface="华文楷体"/>
              </a:rPr>
              <a:t>实际需</a:t>
            </a:r>
            <a:r>
              <a:rPr b="1" spc="-4" dirty="0">
                <a:solidFill>
                  <a:prstClr val="black"/>
                </a:solidFill>
                <a:latin typeface="华文楷体"/>
                <a:cs typeface="华文楷体"/>
              </a:rPr>
              <a:t>要进行收集、分类、加工、包装、搬运、存储等，并分 </a:t>
            </a:r>
            <a:r>
              <a:rPr b="1" spc="4" dirty="0">
                <a:solidFill>
                  <a:prstClr val="black"/>
                </a:solidFill>
                <a:latin typeface="华文楷体"/>
                <a:cs typeface="华文楷体"/>
              </a:rPr>
              <a:t>送到专</a:t>
            </a:r>
            <a:r>
              <a:rPr b="1" spc="-4" dirty="0">
                <a:solidFill>
                  <a:prstClr val="black"/>
                </a:solidFill>
                <a:latin typeface="华文楷体"/>
                <a:cs typeface="华文楷体"/>
              </a:rPr>
              <a:t>门处理场所时所形成的物品实体流动。其目的是为了对 </a:t>
            </a:r>
            <a:r>
              <a:rPr b="1" spc="8" dirty="0">
                <a:solidFill>
                  <a:prstClr val="black"/>
                </a:solidFill>
                <a:latin typeface="华文楷体"/>
                <a:cs typeface="华文楷体"/>
              </a:rPr>
              <a:t>废弃物</a:t>
            </a:r>
            <a:r>
              <a:rPr b="1" spc="-4" dirty="0">
                <a:solidFill>
                  <a:prstClr val="black"/>
                </a:solidFill>
                <a:latin typeface="华文楷体"/>
                <a:cs typeface="华文楷体"/>
              </a:rPr>
              <a:t>进行处理，以防止污染环境、危害社会。</a:t>
            </a:r>
            <a:endParaRPr>
              <a:solidFill>
                <a:prstClr val="black"/>
              </a:solidFill>
              <a:latin typeface="华文楷体"/>
              <a:cs typeface="华文楷体"/>
            </a:endParaRPr>
          </a:p>
          <a:p>
            <a:pPr marL="9525" marR="3810" algn="just" defTabSz="685800">
              <a:lnSpc>
                <a:spcPct val="110000"/>
              </a:lnSpc>
              <a:spcBef>
                <a:spcPts val="379"/>
              </a:spcBef>
            </a:pPr>
            <a:r>
              <a:rPr b="1" spc="4" dirty="0">
                <a:solidFill>
                  <a:prstClr val="black"/>
                </a:solidFill>
                <a:latin typeface="华文楷体"/>
                <a:cs typeface="华文楷体"/>
              </a:rPr>
              <a:t>废弃物</a:t>
            </a:r>
            <a:r>
              <a:rPr b="1" spc="-4" dirty="0">
                <a:solidFill>
                  <a:prstClr val="black"/>
                </a:solidFill>
                <a:latin typeface="华文楷体"/>
                <a:cs typeface="华文楷体"/>
              </a:rPr>
              <a:t>物流的运作流程包括废弃物产生的减量化、废弃物的收 </a:t>
            </a:r>
            <a:r>
              <a:rPr b="1" spc="8" dirty="0">
                <a:solidFill>
                  <a:prstClr val="black"/>
                </a:solidFill>
                <a:latin typeface="华文楷体"/>
                <a:cs typeface="华文楷体"/>
              </a:rPr>
              <a:t>集、储</a:t>
            </a:r>
            <a:r>
              <a:rPr b="1" spc="-4" dirty="0">
                <a:solidFill>
                  <a:prstClr val="black"/>
                </a:solidFill>
                <a:latin typeface="华文楷体"/>
                <a:cs typeface="华文楷体"/>
              </a:rPr>
              <a:t>存、运输、预处理和最终处置，如下图所示。</a:t>
            </a:r>
            <a:endParaRPr>
              <a:solidFill>
                <a:prstClr val="black"/>
              </a:solidFill>
              <a:latin typeface="华文楷体"/>
              <a:cs typeface="华文楷体"/>
            </a:endParaRPr>
          </a:p>
        </p:txBody>
      </p:sp>
      <p:sp>
        <p:nvSpPr>
          <p:cNvPr id="4" name="object 4"/>
          <p:cNvSpPr/>
          <p:nvPr/>
        </p:nvSpPr>
        <p:spPr>
          <a:xfrm>
            <a:off x="1669256" y="2857501"/>
            <a:ext cx="5881104" cy="184070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5" name="object 5"/>
          <p:cNvSpPr txBox="1"/>
          <p:nvPr/>
        </p:nvSpPr>
        <p:spPr>
          <a:xfrm>
            <a:off x="7442454" y="4829486"/>
            <a:ext cx="156686" cy="142347"/>
          </a:xfrm>
          <a:prstGeom prst="rect">
            <a:avLst/>
          </a:prstGeom>
        </p:spPr>
        <p:txBody>
          <a:bodyPr vert="horz" wrap="square" lIns="0" tIns="3810" rIns="0" bIns="0" rtlCol="0">
            <a:spAutoFit/>
          </a:bodyPr>
          <a:lstStyle/>
          <a:p>
            <a:pPr marL="19050" defTabSz="685800">
              <a:spcBef>
                <a:spcPts val="30"/>
              </a:spcBef>
            </a:pPr>
            <a:r>
              <a:rPr sz="900" dirty="0">
                <a:solidFill>
                  <a:srgbClr val="8A8A8A"/>
                </a:solidFill>
                <a:latin typeface="Cambria"/>
                <a:cs typeface="Cambria"/>
              </a:rPr>
              <a:t>39</a:t>
            </a:r>
            <a:endParaRPr sz="900">
              <a:solidFill>
                <a:prstClr val="black"/>
              </a:solidFill>
              <a:latin typeface="Cambria"/>
              <a:cs typeface="Cambria"/>
            </a:endParaRPr>
          </a:p>
        </p:txBody>
      </p:sp>
    </p:spTree>
    <p:extLst>
      <p:ext uri="{BB962C8B-B14F-4D97-AF65-F5344CB8AC3E}">
        <p14:creationId xmlns:p14="http://schemas.microsoft.com/office/powerpoint/2010/main" val="123062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958180" y="446770"/>
            <a:ext cx="3226594" cy="333264"/>
          </a:xfrm>
          <a:prstGeom prst="rect">
            <a:avLst/>
          </a:prstGeom>
        </p:spPr>
        <p:txBody>
          <a:bodyPr vert="horz" wrap="square" lIns="0" tIns="10001" rIns="0" bIns="0" rtlCol="0">
            <a:spAutoFit/>
          </a:bodyPr>
          <a:lstStyle/>
          <a:p>
            <a:pPr marL="9525">
              <a:spcBef>
                <a:spcPts val="79"/>
              </a:spcBef>
            </a:pPr>
            <a:r>
              <a:rPr sz="2100" spc="15" dirty="0">
                <a:solidFill>
                  <a:srgbClr val="000000"/>
                </a:solidFill>
              </a:rPr>
              <a:t>【小</a:t>
            </a:r>
            <a:r>
              <a:rPr sz="2100" dirty="0">
                <a:solidFill>
                  <a:srgbClr val="000000"/>
                </a:solidFill>
              </a:rPr>
              <a:t>实例</a:t>
            </a:r>
            <a:r>
              <a:rPr sz="2100" spc="-15" dirty="0">
                <a:solidFill>
                  <a:srgbClr val="000000"/>
                </a:solidFill>
              </a:rPr>
              <a:t>】</a:t>
            </a:r>
            <a:r>
              <a:rPr sz="2100" dirty="0">
                <a:solidFill>
                  <a:srgbClr val="000000"/>
                </a:solidFill>
              </a:rPr>
              <a:t>宜家</a:t>
            </a:r>
            <a:r>
              <a:rPr sz="2100" spc="-15" dirty="0">
                <a:solidFill>
                  <a:srgbClr val="000000"/>
                </a:solidFill>
              </a:rPr>
              <a:t>回</a:t>
            </a:r>
            <a:r>
              <a:rPr sz="2100" dirty="0">
                <a:solidFill>
                  <a:srgbClr val="000000"/>
                </a:solidFill>
              </a:rPr>
              <a:t>收旧</a:t>
            </a:r>
            <a:r>
              <a:rPr sz="2100" spc="-15" dirty="0">
                <a:solidFill>
                  <a:srgbClr val="000000"/>
                </a:solidFill>
              </a:rPr>
              <a:t>床</a:t>
            </a:r>
            <a:r>
              <a:rPr sz="2100" dirty="0">
                <a:solidFill>
                  <a:srgbClr val="000000"/>
                </a:solidFill>
              </a:rPr>
              <a:t>垫</a:t>
            </a:r>
            <a:endParaRPr sz="2100"/>
          </a:p>
        </p:txBody>
      </p:sp>
      <p:sp>
        <p:nvSpPr>
          <p:cNvPr id="5" name="object 5"/>
          <p:cNvSpPr txBox="1">
            <a:spLocks noGrp="1"/>
          </p:cNvSpPr>
          <p:nvPr>
            <p:ph type="ftr" sz="quarter" idx="5"/>
          </p:nvPr>
        </p:nvSpPr>
        <p:spPr>
          <a:prstGeom prst="rect">
            <a:avLst/>
          </a:prstGeom>
        </p:spPr>
        <p:txBody>
          <a:bodyPr vert="horz" wrap="square" lIns="0" tIns="0" rIns="0" bIns="0" rtlCol="0">
            <a:spAutoFit/>
          </a:bodyPr>
          <a:lstStyle/>
          <a:p>
            <a:pPr marL="9525">
              <a:lnSpc>
                <a:spcPts val="1069"/>
              </a:lnSpc>
            </a:pPr>
            <a:r>
              <a:rPr spc="-4" dirty="0"/>
              <a:t>2020/1/10</a:t>
            </a:r>
          </a:p>
        </p:txBody>
      </p:sp>
      <p:sp>
        <p:nvSpPr>
          <p:cNvPr id="3" name="object 3"/>
          <p:cNvSpPr txBox="1"/>
          <p:nvPr/>
        </p:nvSpPr>
        <p:spPr>
          <a:xfrm>
            <a:off x="1544955" y="3154299"/>
            <a:ext cx="150019" cy="170239"/>
          </a:xfrm>
          <a:prstGeom prst="rect">
            <a:avLst/>
          </a:prstGeom>
        </p:spPr>
        <p:txBody>
          <a:bodyPr vert="horz" wrap="square" lIns="0" tIns="8573" rIns="0" bIns="0" rtlCol="0">
            <a:spAutoFit/>
          </a:bodyPr>
          <a:lstStyle/>
          <a:p>
            <a:pPr marL="9525" defTabSz="685800">
              <a:spcBef>
                <a:spcPts val="68"/>
              </a:spcBef>
            </a:pPr>
            <a:r>
              <a:rPr sz="1050" spc="-8" dirty="0">
                <a:solidFill>
                  <a:srgbClr val="477AB1"/>
                </a:solidFill>
                <a:latin typeface="Wingdings 2"/>
                <a:cs typeface="Wingdings 2"/>
              </a:rPr>
              <a:t></a:t>
            </a:r>
            <a:endParaRPr sz="1050">
              <a:solidFill>
                <a:prstClr val="black"/>
              </a:solidFill>
              <a:latin typeface="Wingdings 2"/>
              <a:cs typeface="Wingdings 2"/>
            </a:endParaRPr>
          </a:p>
        </p:txBody>
      </p:sp>
      <p:sp>
        <p:nvSpPr>
          <p:cNvPr id="4" name="object 4"/>
          <p:cNvSpPr txBox="1"/>
          <p:nvPr/>
        </p:nvSpPr>
        <p:spPr>
          <a:xfrm>
            <a:off x="1544955" y="1035177"/>
            <a:ext cx="5969794" cy="3629038"/>
          </a:xfrm>
          <a:prstGeom prst="rect">
            <a:avLst/>
          </a:prstGeom>
        </p:spPr>
        <p:txBody>
          <a:bodyPr vert="horz" wrap="square" lIns="0" tIns="10001" rIns="0" bIns="0" rtlCol="0">
            <a:spAutoFit/>
          </a:bodyPr>
          <a:lstStyle/>
          <a:p>
            <a:pPr marL="267653" marR="19526" indent="-258604" algn="just" defTabSz="685800">
              <a:spcBef>
                <a:spcPts val="79"/>
              </a:spcBef>
            </a:pPr>
            <a:r>
              <a:rPr sz="1050" spc="-8" dirty="0">
                <a:solidFill>
                  <a:srgbClr val="477AB1"/>
                </a:solidFill>
                <a:latin typeface="Wingdings 2"/>
                <a:cs typeface="Wingdings 2"/>
              </a:rPr>
              <a:t></a:t>
            </a:r>
            <a:r>
              <a:rPr sz="1050" spc="79" dirty="0">
                <a:solidFill>
                  <a:srgbClr val="477AB1"/>
                </a:solidFill>
                <a:latin typeface="Times New Roman"/>
                <a:cs typeface="Times New Roman"/>
              </a:rPr>
              <a:t> </a:t>
            </a:r>
            <a:r>
              <a:rPr sz="2100" b="1" spc="-8" dirty="0">
                <a:solidFill>
                  <a:prstClr val="black"/>
                </a:solidFill>
                <a:latin typeface="Cambria"/>
                <a:cs typeface="Cambria"/>
              </a:rPr>
              <a:t>2015</a:t>
            </a:r>
            <a:r>
              <a:rPr sz="2100" b="1" spc="11" dirty="0">
                <a:solidFill>
                  <a:prstClr val="black"/>
                </a:solidFill>
                <a:latin typeface="华文楷体"/>
                <a:cs typeface="华文楷体"/>
              </a:rPr>
              <a:t>年</a:t>
            </a:r>
            <a:r>
              <a:rPr sz="2100" b="1" spc="-8" dirty="0">
                <a:solidFill>
                  <a:prstClr val="black"/>
                </a:solidFill>
                <a:latin typeface="Cambria"/>
                <a:cs typeface="Cambria"/>
              </a:rPr>
              <a:t>8</a:t>
            </a:r>
            <a:r>
              <a:rPr sz="2100" b="1" spc="11" dirty="0">
                <a:solidFill>
                  <a:prstClr val="black"/>
                </a:solidFill>
                <a:latin typeface="华文楷体"/>
                <a:cs typeface="华文楷体"/>
              </a:rPr>
              <a:t>月</a:t>
            </a:r>
            <a:r>
              <a:rPr sz="2100" b="1" spc="-8" dirty="0">
                <a:solidFill>
                  <a:prstClr val="black"/>
                </a:solidFill>
                <a:latin typeface="Cambria"/>
                <a:cs typeface="Cambria"/>
              </a:rPr>
              <a:t>14</a:t>
            </a:r>
            <a:r>
              <a:rPr sz="2100" b="1" spc="11" dirty="0">
                <a:solidFill>
                  <a:prstClr val="black"/>
                </a:solidFill>
                <a:latin typeface="华文楷体"/>
                <a:cs typeface="华文楷体"/>
              </a:rPr>
              <a:t>日</a:t>
            </a:r>
            <a:r>
              <a:rPr sz="2100" b="1" dirty="0">
                <a:solidFill>
                  <a:prstClr val="black"/>
                </a:solidFill>
                <a:latin typeface="华文楷体"/>
                <a:cs typeface="华文楷体"/>
              </a:rPr>
              <a:t>，宜家</a:t>
            </a:r>
            <a:r>
              <a:rPr sz="2100" b="1" spc="-15" dirty="0">
                <a:solidFill>
                  <a:prstClr val="black"/>
                </a:solidFill>
                <a:latin typeface="华文楷体"/>
                <a:cs typeface="华文楷体"/>
              </a:rPr>
              <a:t>宣</a:t>
            </a:r>
            <a:r>
              <a:rPr sz="2100" b="1" dirty="0">
                <a:solidFill>
                  <a:prstClr val="black"/>
                </a:solidFill>
                <a:latin typeface="华文楷体"/>
                <a:cs typeface="华文楷体"/>
              </a:rPr>
              <a:t>布在</a:t>
            </a:r>
            <a:r>
              <a:rPr sz="2100" b="1" spc="-15" dirty="0">
                <a:solidFill>
                  <a:prstClr val="black"/>
                </a:solidFill>
                <a:latin typeface="华文楷体"/>
                <a:cs typeface="华文楷体"/>
              </a:rPr>
              <a:t>中</a:t>
            </a:r>
            <a:r>
              <a:rPr sz="2100" b="1" dirty="0">
                <a:solidFill>
                  <a:prstClr val="black"/>
                </a:solidFill>
                <a:latin typeface="华文楷体"/>
                <a:cs typeface="华文楷体"/>
              </a:rPr>
              <a:t>国推</a:t>
            </a:r>
            <a:r>
              <a:rPr sz="2100" b="1" spc="-15" dirty="0">
                <a:solidFill>
                  <a:prstClr val="black"/>
                </a:solidFill>
                <a:latin typeface="华文楷体"/>
                <a:cs typeface="华文楷体"/>
              </a:rPr>
              <a:t>出</a:t>
            </a:r>
            <a:r>
              <a:rPr sz="2100" b="1" dirty="0">
                <a:solidFill>
                  <a:prstClr val="black"/>
                </a:solidFill>
                <a:latin typeface="华文楷体"/>
                <a:cs typeface="华文楷体"/>
              </a:rPr>
              <a:t>免费上 </a:t>
            </a:r>
            <a:r>
              <a:rPr sz="2100" b="1" spc="11" dirty="0">
                <a:solidFill>
                  <a:prstClr val="black"/>
                </a:solidFill>
                <a:latin typeface="华文楷体"/>
                <a:cs typeface="华文楷体"/>
              </a:rPr>
              <a:t>门回</a:t>
            </a:r>
            <a:r>
              <a:rPr sz="2100" b="1" dirty="0">
                <a:solidFill>
                  <a:prstClr val="black"/>
                </a:solidFill>
                <a:latin typeface="华文楷体"/>
                <a:cs typeface="华文楷体"/>
              </a:rPr>
              <a:t>收旧</a:t>
            </a:r>
            <a:r>
              <a:rPr sz="2100" b="1" spc="-15" dirty="0">
                <a:solidFill>
                  <a:prstClr val="black"/>
                </a:solidFill>
                <a:latin typeface="华文楷体"/>
                <a:cs typeface="华文楷体"/>
              </a:rPr>
              <a:t>床</a:t>
            </a:r>
            <a:r>
              <a:rPr sz="2100" b="1" dirty="0">
                <a:solidFill>
                  <a:prstClr val="black"/>
                </a:solidFill>
                <a:latin typeface="华文楷体"/>
                <a:cs typeface="华文楷体"/>
              </a:rPr>
              <a:t>垫活</a:t>
            </a:r>
            <a:r>
              <a:rPr sz="2100" b="1" spc="-15" dirty="0">
                <a:solidFill>
                  <a:prstClr val="black"/>
                </a:solidFill>
                <a:latin typeface="华文楷体"/>
                <a:cs typeface="华文楷体"/>
              </a:rPr>
              <a:t>动</a:t>
            </a:r>
            <a:r>
              <a:rPr sz="2100" b="1" dirty="0">
                <a:solidFill>
                  <a:prstClr val="black"/>
                </a:solidFill>
                <a:latin typeface="华文楷体"/>
                <a:cs typeface="华文楷体"/>
              </a:rPr>
              <a:t>。这</a:t>
            </a:r>
            <a:r>
              <a:rPr sz="2100" b="1" spc="-15" dirty="0">
                <a:solidFill>
                  <a:prstClr val="black"/>
                </a:solidFill>
                <a:latin typeface="华文楷体"/>
                <a:cs typeface="华文楷体"/>
              </a:rPr>
              <a:t>是</a:t>
            </a:r>
            <a:r>
              <a:rPr sz="2100" b="1" dirty="0">
                <a:solidFill>
                  <a:prstClr val="black"/>
                </a:solidFill>
                <a:latin typeface="华文楷体"/>
                <a:cs typeface="华文楷体"/>
              </a:rPr>
              <a:t>宜家</a:t>
            </a:r>
            <a:r>
              <a:rPr sz="2100" b="1" spc="-15" dirty="0">
                <a:solidFill>
                  <a:prstClr val="black"/>
                </a:solidFill>
                <a:latin typeface="华文楷体"/>
                <a:cs typeface="华文楷体"/>
              </a:rPr>
              <a:t>可</a:t>
            </a:r>
            <a:r>
              <a:rPr sz="2100" b="1" dirty="0">
                <a:solidFill>
                  <a:prstClr val="black"/>
                </a:solidFill>
                <a:latin typeface="华文楷体"/>
                <a:cs typeface="华文楷体"/>
              </a:rPr>
              <a:t>持续</a:t>
            </a:r>
            <a:r>
              <a:rPr sz="2100" b="1" spc="-15" dirty="0">
                <a:solidFill>
                  <a:prstClr val="black"/>
                </a:solidFill>
                <a:latin typeface="华文楷体"/>
                <a:cs typeface="华文楷体"/>
              </a:rPr>
              <a:t>发</a:t>
            </a:r>
            <a:r>
              <a:rPr sz="2100" b="1" dirty="0">
                <a:solidFill>
                  <a:prstClr val="black"/>
                </a:solidFill>
                <a:latin typeface="华文楷体"/>
                <a:cs typeface="华文楷体"/>
              </a:rPr>
              <a:t>展计</a:t>
            </a:r>
            <a:r>
              <a:rPr sz="2100" b="1" spc="-15" dirty="0">
                <a:solidFill>
                  <a:prstClr val="black"/>
                </a:solidFill>
                <a:latin typeface="华文楷体"/>
                <a:cs typeface="华文楷体"/>
              </a:rPr>
              <a:t>划</a:t>
            </a:r>
            <a:r>
              <a:rPr sz="2100" b="1" dirty="0">
                <a:solidFill>
                  <a:prstClr val="black"/>
                </a:solidFill>
                <a:latin typeface="华文楷体"/>
                <a:cs typeface="华文楷体"/>
              </a:rPr>
              <a:t>的 </a:t>
            </a:r>
            <a:r>
              <a:rPr sz="2100" b="1" spc="11" dirty="0">
                <a:solidFill>
                  <a:prstClr val="black"/>
                </a:solidFill>
                <a:latin typeface="华文楷体"/>
                <a:cs typeface="华文楷体"/>
              </a:rPr>
              <a:t>一部</a:t>
            </a:r>
            <a:r>
              <a:rPr sz="2100" b="1" dirty="0">
                <a:solidFill>
                  <a:prstClr val="black"/>
                </a:solidFill>
                <a:latin typeface="华文楷体"/>
                <a:cs typeface="华文楷体"/>
              </a:rPr>
              <a:t>分，</a:t>
            </a:r>
            <a:r>
              <a:rPr sz="2100" b="1" spc="-15" dirty="0">
                <a:solidFill>
                  <a:prstClr val="black"/>
                </a:solidFill>
                <a:latin typeface="华文楷体"/>
                <a:cs typeface="华文楷体"/>
              </a:rPr>
              <a:t>享</a:t>
            </a:r>
            <a:r>
              <a:rPr sz="2100" b="1" dirty="0">
                <a:solidFill>
                  <a:prstClr val="black"/>
                </a:solidFill>
                <a:latin typeface="华文楷体"/>
                <a:cs typeface="华文楷体"/>
              </a:rPr>
              <a:t>受此</a:t>
            </a:r>
            <a:r>
              <a:rPr sz="2100" b="1" spc="-15" dirty="0">
                <a:solidFill>
                  <a:prstClr val="black"/>
                </a:solidFill>
                <a:latin typeface="华文楷体"/>
                <a:cs typeface="华文楷体"/>
              </a:rPr>
              <a:t>服</a:t>
            </a:r>
            <a:r>
              <a:rPr sz="2100" b="1" dirty="0">
                <a:solidFill>
                  <a:prstClr val="black"/>
                </a:solidFill>
                <a:latin typeface="华文楷体"/>
                <a:cs typeface="华文楷体"/>
              </a:rPr>
              <a:t>务的</a:t>
            </a:r>
            <a:r>
              <a:rPr sz="2100" b="1" spc="-15" dirty="0">
                <a:solidFill>
                  <a:prstClr val="black"/>
                </a:solidFill>
                <a:latin typeface="华文楷体"/>
                <a:cs typeface="华文楷体"/>
              </a:rPr>
              <a:t>前</a:t>
            </a:r>
            <a:r>
              <a:rPr sz="2100" b="1" dirty="0">
                <a:solidFill>
                  <a:prstClr val="black"/>
                </a:solidFill>
                <a:latin typeface="华文楷体"/>
                <a:cs typeface="华文楷体"/>
              </a:rPr>
              <a:t>提是</a:t>
            </a:r>
            <a:r>
              <a:rPr sz="2100" b="1" spc="-15" dirty="0">
                <a:solidFill>
                  <a:prstClr val="black"/>
                </a:solidFill>
                <a:latin typeface="华文楷体"/>
                <a:cs typeface="华文楷体"/>
              </a:rPr>
              <a:t>在</a:t>
            </a:r>
            <a:r>
              <a:rPr sz="2100" b="1" dirty="0">
                <a:solidFill>
                  <a:prstClr val="black"/>
                </a:solidFill>
                <a:latin typeface="华文楷体"/>
                <a:cs typeface="华文楷体"/>
              </a:rPr>
              <a:t>宜家</a:t>
            </a:r>
            <a:r>
              <a:rPr sz="2100" b="1" spc="-15" dirty="0">
                <a:solidFill>
                  <a:prstClr val="black"/>
                </a:solidFill>
                <a:latin typeface="华文楷体"/>
                <a:cs typeface="华文楷体"/>
              </a:rPr>
              <a:t>购</a:t>
            </a:r>
            <a:r>
              <a:rPr sz="2100" b="1" dirty="0">
                <a:solidFill>
                  <a:prstClr val="black"/>
                </a:solidFill>
                <a:latin typeface="华文楷体"/>
                <a:cs typeface="华文楷体"/>
              </a:rPr>
              <a:t>买床</a:t>
            </a:r>
            <a:r>
              <a:rPr sz="2100" b="1" spc="-15" dirty="0">
                <a:solidFill>
                  <a:prstClr val="black"/>
                </a:solidFill>
                <a:latin typeface="华文楷体"/>
                <a:cs typeface="华文楷体"/>
              </a:rPr>
              <a:t>垫</a:t>
            </a:r>
            <a:r>
              <a:rPr sz="2100" b="1" dirty="0">
                <a:solidFill>
                  <a:prstClr val="black"/>
                </a:solidFill>
                <a:latin typeface="华文楷体"/>
                <a:cs typeface="华文楷体"/>
              </a:rPr>
              <a:t>、 </a:t>
            </a:r>
            <a:r>
              <a:rPr sz="2100" b="1" spc="11" dirty="0">
                <a:solidFill>
                  <a:prstClr val="black"/>
                </a:solidFill>
                <a:latin typeface="华文楷体"/>
                <a:cs typeface="华文楷体"/>
              </a:rPr>
              <a:t>并选</a:t>
            </a:r>
            <a:r>
              <a:rPr sz="2100" b="1" dirty="0">
                <a:solidFill>
                  <a:prstClr val="black"/>
                </a:solidFill>
                <a:latin typeface="华文楷体"/>
                <a:cs typeface="华文楷体"/>
              </a:rPr>
              <a:t>择宜</a:t>
            </a:r>
            <a:r>
              <a:rPr sz="2100" b="1" spc="-15" dirty="0">
                <a:solidFill>
                  <a:prstClr val="black"/>
                </a:solidFill>
                <a:latin typeface="华文楷体"/>
                <a:cs typeface="华文楷体"/>
              </a:rPr>
              <a:t>家</a:t>
            </a:r>
            <a:r>
              <a:rPr sz="2100" b="1" dirty="0">
                <a:solidFill>
                  <a:prstClr val="black"/>
                </a:solidFill>
                <a:latin typeface="华文楷体"/>
                <a:cs typeface="华文楷体"/>
              </a:rPr>
              <a:t>的送</a:t>
            </a:r>
            <a:r>
              <a:rPr sz="2100" b="1" spc="-15" dirty="0">
                <a:solidFill>
                  <a:prstClr val="black"/>
                </a:solidFill>
                <a:latin typeface="华文楷体"/>
                <a:cs typeface="华文楷体"/>
              </a:rPr>
              <a:t>货</a:t>
            </a:r>
            <a:r>
              <a:rPr sz="2100" b="1" dirty="0">
                <a:solidFill>
                  <a:prstClr val="black"/>
                </a:solidFill>
                <a:latin typeface="华文楷体"/>
                <a:cs typeface="华文楷体"/>
              </a:rPr>
              <a:t>服务</a:t>
            </a:r>
            <a:r>
              <a:rPr sz="2100" b="1" spc="-15" dirty="0">
                <a:solidFill>
                  <a:prstClr val="black"/>
                </a:solidFill>
                <a:latin typeface="华文楷体"/>
                <a:cs typeface="华文楷体"/>
              </a:rPr>
              <a:t>；</a:t>
            </a:r>
            <a:r>
              <a:rPr sz="2100" b="1" dirty="0">
                <a:solidFill>
                  <a:prstClr val="black"/>
                </a:solidFill>
                <a:latin typeface="华文楷体"/>
                <a:cs typeface="华文楷体"/>
              </a:rPr>
              <a:t>具体</a:t>
            </a:r>
            <a:r>
              <a:rPr sz="2100" b="1" spc="-15" dirty="0">
                <a:solidFill>
                  <a:prstClr val="black"/>
                </a:solidFill>
                <a:latin typeface="华文楷体"/>
                <a:cs typeface="华文楷体"/>
              </a:rPr>
              <a:t>的</a:t>
            </a:r>
            <a:r>
              <a:rPr sz="2100" b="1" dirty="0">
                <a:solidFill>
                  <a:prstClr val="black"/>
                </a:solidFill>
                <a:latin typeface="华文楷体"/>
                <a:cs typeface="华文楷体"/>
              </a:rPr>
              <a:t>实施</a:t>
            </a:r>
            <a:r>
              <a:rPr sz="2100" b="1" spc="-15" dirty="0">
                <a:solidFill>
                  <a:prstClr val="black"/>
                </a:solidFill>
                <a:latin typeface="华文楷体"/>
                <a:cs typeface="华文楷体"/>
              </a:rPr>
              <a:t>细</a:t>
            </a:r>
            <a:r>
              <a:rPr sz="2100" b="1" dirty="0">
                <a:solidFill>
                  <a:prstClr val="black"/>
                </a:solidFill>
                <a:latin typeface="华文楷体"/>
                <a:cs typeface="华文楷体"/>
              </a:rPr>
              <a:t>节在</a:t>
            </a:r>
            <a:r>
              <a:rPr sz="2100" b="1" spc="-15" dirty="0">
                <a:solidFill>
                  <a:prstClr val="black"/>
                </a:solidFill>
                <a:latin typeface="华文楷体"/>
                <a:cs typeface="华文楷体"/>
              </a:rPr>
              <a:t>全</a:t>
            </a:r>
            <a:r>
              <a:rPr sz="2100" b="1" dirty="0">
                <a:solidFill>
                  <a:prstClr val="black"/>
                </a:solidFill>
                <a:latin typeface="华文楷体"/>
                <a:cs typeface="华文楷体"/>
              </a:rPr>
              <a:t>球 </a:t>
            </a:r>
            <a:r>
              <a:rPr sz="2100" b="1" spc="11" dirty="0">
                <a:solidFill>
                  <a:prstClr val="black"/>
                </a:solidFill>
                <a:latin typeface="华文楷体"/>
                <a:cs typeface="华文楷体"/>
              </a:rPr>
              <a:t>各地</a:t>
            </a:r>
            <a:r>
              <a:rPr sz="2100" b="1" dirty="0">
                <a:solidFill>
                  <a:prstClr val="black"/>
                </a:solidFill>
                <a:latin typeface="华文楷体"/>
                <a:cs typeface="华文楷体"/>
              </a:rPr>
              <a:t>有所</a:t>
            </a:r>
            <a:r>
              <a:rPr sz="2100" b="1" spc="-15" dirty="0">
                <a:solidFill>
                  <a:prstClr val="black"/>
                </a:solidFill>
                <a:latin typeface="华文楷体"/>
                <a:cs typeface="华文楷体"/>
              </a:rPr>
              <a:t>不</a:t>
            </a:r>
            <a:r>
              <a:rPr sz="2100" b="1" dirty="0">
                <a:solidFill>
                  <a:prstClr val="black"/>
                </a:solidFill>
                <a:latin typeface="华文楷体"/>
                <a:cs typeface="华文楷体"/>
              </a:rPr>
              <a:t>同</a:t>
            </a:r>
            <a:r>
              <a:rPr sz="2100" b="1" spc="-4" dirty="0">
                <a:solidFill>
                  <a:prstClr val="black"/>
                </a:solidFill>
                <a:latin typeface="Cambria"/>
                <a:cs typeface="Cambria"/>
              </a:rPr>
              <a:t>——</a:t>
            </a:r>
            <a:r>
              <a:rPr sz="2100" b="1" dirty="0">
                <a:solidFill>
                  <a:prstClr val="black"/>
                </a:solidFill>
                <a:latin typeface="华文楷体"/>
                <a:cs typeface="华文楷体"/>
              </a:rPr>
              <a:t>宜家</a:t>
            </a:r>
            <a:r>
              <a:rPr sz="2100" b="1" spc="-15" dirty="0">
                <a:solidFill>
                  <a:prstClr val="black"/>
                </a:solidFill>
                <a:latin typeface="华文楷体"/>
                <a:cs typeface="华文楷体"/>
              </a:rPr>
              <a:t>中</a:t>
            </a:r>
            <a:r>
              <a:rPr sz="2100" b="1" dirty="0">
                <a:solidFill>
                  <a:prstClr val="black"/>
                </a:solidFill>
                <a:latin typeface="华文楷体"/>
                <a:cs typeface="华文楷体"/>
              </a:rPr>
              <a:t>国就</a:t>
            </a:r>
            <a:r>
              <a:rPr sz="2100" b="1" spc="-15" dirty="0">
                <a:solidFill>
                  <a:prstClr val="black"/>
                </a:solidFill>
                <a:latin typeface="华文楷体"/>
                <a:cs typeface="华文楷体"/>
              </a:rPr>
              <a:t>曾</a:t>
            </a:r>
            <a:r>
              <a:rPr sz="2100" b="1" dirty="0">
                <a:solidFill>
                  <a:prstClr val="black"/>
                </a:solidFill>
                <a:latin typeface="华文楷体"/>
                <a:cs typeface="华文楷体"/>
              </a:rPr>
              <a:t>向选</a:t>
            </a:r>
            <a:r>
              <a:rPr sz="2100" b="1" spc="-15" dirty="0">
                <a:solidFill>
                  <a:prstClr val="black"/>
                </a:solidFill>
                <a:latin typeface="华文楷体"/>
                <a:cs typeface="华文楷体"/>
              </a:rPr>
              <a:t>择</a:t>
            </a:r>
            <a:r>
              <a:rPr sz="2100" b="1" dirty="0">
                <a:solidFill>
                  <a:prstClr val="black"/>
                </a:solidFill>
                <a:latin typeface="华文楷体"/>
                <a:cs typeface="华文楷体"/>
              </a:rPr>
              <a:t>回收</a:t>
            </a:r>
            <a:r>
              <a:rPr sz="2100" b="1" spc="-15" dirty="0">
                <a:solidFill>
                  <a:prstClr val="black"/>
                </a:solidFill>
                <a:latin typeface="华文楷体"/>
                <a:cs typeface="华文楷体"/>
              </a:rPr>
              <a:t>床</a:t>
            </a:r>
            <a:r>
              <a:rPr sz="2100" b="1" dirty="0">
                <a:solidFill>
                  <a:prstClr val="black"/>
                </a:solidFill>
                <a:latin typeface="华文楷体"/>
                <a:cs typeface="华文楷体"/>
              </a:rPr>
              <a:t>垫 </a:t>
            </a:r>
            <a:r>
              <a:rPr sz="2100" b="1" spc="15" dirty="0">
                <a:solidFill>
                  <a:prstClr val="black"/>
                </a:solidFill>
                <a:latin typeface="华文楷体"/>
                <a:cs typeface="华文楷体"/>
              </a:rPr>
              <a:t>服务</a:t>
            </a:r>
            <a:r>
              <a:rPr sz="2100" b="1" dirty="0">
                <a:solidFill>
                  <a:prstClr val="black"/>
                </a:solidFill>
                <a:latin typeface="华文楷体"/>
                <a:cs typeface="华文楷体"/>
              </a:rPr>
              <a:t>的顾</a:t>
            </a:r>
            <a:r>
              <a:rPr sz="2100" b="1" spc="-15" dirty="0">
                <a:solidFill>
                  <a:prstClr val="black"/>
                </a:solidFill>
                <a:latin typeface="华文楷体"/>
                <a:cs typeface="华文楷体"/>
              </a:rPr>
              <a:t>客</a:t>
            </a:r>
            <a:r>
              <a:rPr sz="2100" b="1" dirty="0">
                <a:solidFill>
                  <a:prstClr val="black"/>
                </a:solidFill>
                <a:latin typeface="华文楷体"/>
                <a:cs typeface="华文楷体"/>
              </a:rPr>
              <a:t>赠送</a:t>
            </a:r>
            <a:r>
              <a:rPr sz="2100" b="1" spc="-15" dirty="0">
                <a:solidFill>
                  <a:prstClr val="black"/>
                </a:solidFill>
                <a:latin typeface="华文楷体"/>
                <a:cs typeface="华文楷体"/>
              </a:rPr>
              <a:t>有</a:t>
            </a:r>
            <a:r>
              <a:rPr sz="2100" b="1" dirty="0">
                <a:solidFill>
                  <a:prstClr val="black"/>
                </a:solidFill>
                <a:latin typeface="华文楷体"/>
                <a:cs typeface="华文楷体"/>
              </a:rPr>
              <a:t>效期</a:t>
            </a:r>
            <a:r>
              <a:rPr sz="2100" b="1" spc="-8" dirty="0">
                <a:solidFill>
                  <a:prstClr val="black"/>
                </a:solidFill>
                <a:latin typeface="Cambria"/>
                <a:cs typeface="Cambria"/>
              </a:rPr>
              <a:t>30</a:t>
            </a:r>
            <a:r>
              <a:rPr sz="2100" b="1" dirty="0">
                <a:solidFill>
                  <a:prstClr val="black"/>
                </a:solidFill>
                <a:latin typeface="华文楷体"/>
                <a:cs typeface="华文楷体"/>
              </a:rPr>
              <a:t>天的</a:t>
            </a:r>
            <a:r>
              <a:rPr sz="2100" b="1" spc="-8" dirty="0">
                <a:solidFill>
                  <a:prstClr val="black"/>
                </a:solidFill>
                <a:latin typeface="Cambria"/>
                <a:cs typeface="Cambria"/>
              </a:rPr>
              <a:t>100</a:t>
            </a:r>
            <a:r>
              <a:rPr sz="2100" b="1" dirty="0">
                <a:solidFill>
                  <a:prstClr val="black"/>
                </a:solidFill>
                <a:latin typeface="华文楷体"/>
                <a:cs typeface="华文楷体"/>
              </a:rPr>
              <a:t>元抵</a:t>
            </a:r>
            <a:r>
              <a:rPr sz="2100" b="1" spc="-15" dirty="0">
                <a:solidFill>
                  <a:prstClr val="black"/>
                </a:solidFill>
                <a:latin typeface="华文楷体"/>
                <a:cs typeface="华文楷体"/>
              </a:rPr>
              <a:t>用</a:t>
            </a:r>
            <a:r>
              <a:rPr sz="2100" b="1" dirty="0">
                <a:solidFill>
                  <a:prstClr val="black"/>
                </a:solidFill>
                <a:latin typeface="华文楷体"/>
                <a:cs typeface="华文楷体"/>
              </a:rPr>
              <a:t>券。</a:t>
            </a:r>
            <a:endParaRPr sz="2100" dirty="0">
              <a:solidFill>
                <a:prstClr val="black"/>
              </a:solidFill>
              <a:latin typeface="华文楷体"/>
              <a:cs typeface="华文楷体"/>
            </a:endParaRPr>
          </a:p>
          <a:p>
            <a:pPr marL="267653" marR="3810" indent="349568" algn="just" defTabSz="685800">
              <a:spcBef>
                <a:spcPts val="499"/>
              </a:spcBef>
            </a:pPr>
            <a:r>
              <a:rPr sz="2100" b="1" spc="15" dirty="0">
                <a:solidFill>
                  <a:prstClr val="black"/>
                </a:solidFill>
                <a:latin typeface="华文楷体"/>
                <a:cs typeface="华文楷体"/>
              </a:rPr>
              <a:t>然而</a:t>
            </a:r>
            <a:r>
              <a:rPr sz="2100" b="1" dirty="0">
                <a:solidFill>
                  <a:prstClr val="black"/>
                </a:solidFill>
                <a:latin typeface="华文楷体"/>
                <a:cs typeface="华文楷体"/>
              </a:rPr>
              <a:t>旧床</a:t>
            </a:r>
            <a:r>
              <a:rPr sz="2100" b="1" spc="-15" dirty="0">
                <a:solidFill>
                  <a:prstClr val="black"/>
                </a:solidFill>
                <a:latin typeface="华文楷体"/>
                <a:cs typeface="华文楷体"/>
              </a:rPr>
              <a:t>垫</a:t>
            </a:r>
            <a:r>
              <a:rPr sz="2100" b="1" dirty="0">
                <a:solidFill>
                  <a:prstClr val="black"/>
                </a:solidFill>
                <a:latin typeface="华文楷体"/>
                <a:cs typeface="华文楷体"/>
              </a:rPr>
              <a:t>要如</a:t>
            </a:r>
            <a:r>
              <a:rPr sz="2100" b="1" spc="-15" dirty="0">
                <a:solidFill>
                  <a:prstClr val="black"/>
                </a:solidFill>
                <a:latin typeface="华文楷体"/>
                <a:cs typeface="华文楷体"/>
              </a:rPr>
              <a:t>何</a:t>
            </a:r>
            <a:r>
              <a:rPr sz="2100" b="1" dirty="0">
                <a:solidFill>
                  <a:prstClr val="black"/>
                </a:solidFill>
                <a:latin typeface="华文楷体"/>
                <a:cs typeface="华文楷体"/>
              </a:rPr>
              <a:t>再利</a:t>
            </a:r>
            <a:r>
              <a:rPr sz="2100" b="1" spc="-15" dirty="0">
                <a:solidFill>
                  <a:prstClr val="black"/>
                </a:solidFill>
                <a:latin typeface="华文楷体"/>
                <a:cs typeface="华文楷体"/>
              </a:rPr>
              <a:t>用</a:t>
            </a:r>
            <a:r>
              <a:rPr sz="2100" b="1" dirty="0">
                <a:solidFill>
                  <a:prstClr val="black"/>
                </a:solidFill>
                <a:latin typeface="华文楷体"/>
                <a:cs typeface="华文楷体"/>
              </a:rPr>
              <a:t>，体</a:t>
            </a:r>
            <a:r>
              <a:rPr sz="2100" b="1" spc="-15" dirty="0">
                <a:solidFill>
                  <a:prstClr val="black"/>
                </a:solidFill>
                <a:latin typeface="华文楷体"/>
                <a:cs typeface="华文楷体"/>
              </a:rPr>
              <a:t>积</a:t>
            </a:r>
            <a:r>
              <a:rPr sz="2100" b="1" dirty="0">
                <a:solidFill>
                  <a:prstClr val="black"/>
                </a:solidFill>
                <a:latin typeface="华文楷体"/>
                <a:cs typeface="华文楷体"/>
              </a:rPr>
              <a:t>那么</a:t>
            </a:r>
            <a:r>
              <a:rPr sz="2100" b="1" spc="-15" dirty="0">
                <a:solidFill>
                  <a:prstClr val="black"/>
                </a:solidFill>
                <a:latin typeface="华文楷体"/>
                <a:cs typeface="华文楷体"/>
              </a:rPr>
              <a:t>大</a:t>
            </a:r>
            <a:r>
              <a:rPr sz="2100" b="1" dirty="0">
                <a:solidFill>
                  <a:prstClr val="black"/>
                </a:solidFill>
                <a:latin typeface="华文楷体"/>
                <a:cs typeface="华文楷体"/>
              </a:rPr>
              <a:t>的床垫 </a:t>
            </a:r>
            <a:r>
              <a:rPr sz="2100" b="1" spc="11" dirty="0">
                <a:solidFill>
                  <a:prstClr val="black"/>
                </a:solidFill>
                <a:latin typeface="华文楷体"/>
                <a:cs typeface="华文楷体"/>
              </a:rPr>
              <a:t>要如</a:t>
            </a:r>
            <a:r>
              <a:rPr sz="2100" b="1" dirty="0">
                <a:solidFill>
                  <a:prstClr val="black"/>
                </a:solidFill>
                <a:latin typeface="华文楷体"/>
                <a:cs typeface="华文楷体"/>
              </a:rPr>
              <a:t>何处</a:t>
            </a:r>
            <a:r>
              <a:rPr sz="2100" b="1" spc="-15" dirty="0">
                <a:solidFill>
                  <a:prstClr val="black"/>
                </a:solidFill>
                <a:latin typeface="华文楷体"/>
                <a:cs typeface="华文楷体"/>
              </a:rPr>
              <a:t>理</a:t>
            </a:r>
            <a:r>
              <a:rPr sz="2100" b="1" dirty="0">
                <a:solidFill>
                  <a:prstClr val="black"/>
                </a:solidFill>
                <a:latin typeface="华文楷体"/>
                <a:cs typeface="华文楷体"/>
              </a:rPr>
              <a:t>？在</a:t>
            </a:r>
            <a:r>
              <a:rPr sz="2100" b="1" spc="-15" dirty="0">
                <a:solidFill>
                  <a:prstClr val="black"/>
                </a:solidFill>
                <a:latin typeface="华文楷体"/>
                <a:cs typeface="华文楷体"/>
              </a:rPr>
              <a:t>美</a:t>
            </a:r>
            <a:r>
              <a:rPr sz="2100" b="1" dirty="0">
                <a:solidFill>
                  <a:prstClr val="black"/>
                </a:solidFill>
                <a:latin typeface="华文楷体"/>
                <a:cs typeface="华文楷体"/>
              </a:rPr>
              <a:t>国，</a:t>
            </a:r>
            <a:r>
              <a:rPr sz="2100" b="1" spc="-15" dirty="0">
                <a:solidFill>
                  <a:prstClr val="black"/>
                </a:solidFill>
                <a:latin typeface="华文楷体"/>
                <a:cs typeface="华文楷体"/>
              </a:rPr>
              <a:t>每</a:t>
            </a:r>
            <a:r>
              <a:rPr sz="2100" b="1" dirty="0">
                <a:solidFill>
                  <a:prstClr val="black"/>
                </a:solidFill>
                <a:latin typeface="华文楷体"/>
                <a:cs typeface="华文楷体"/>
              </a:rPr>
              <a:t>年有</a:t>
            </a:r>
            <a:r>
              <a:rPr sz="2100" b="1" dirty="0">
                <a:solidFill>
                  <a:prstClr val="black"/>
                </a:solidFill>
                <a:latin typeface="Cambria"/>
                <a:cs typeface="Cambria"/>
              </a:rPr>
              <a:t>3</a:t>
            </a:r>
            <a:r>
              <a:rPr sz="2100" b="1" spc="-86" dirty="0">
                <a:solidFill>
                  <a:prstClr val="black"/>
                </a:solidFill>
                <a:latin typeface="Cambria"/>
                <a:cs typeface="Cambria"/>
              </a:rPr>
              <a:t> </a:t>
            </a:r>
            <a:r>
              <a:rPr sz="2100" b="1" spc="-8" dirty="0">
                <a:solidFill>
                  <a:prstClr val="black"/>
                </a:solidFill>
                <a:latin typeface="Cambria"/>
                <a:cs typeface="Cambria"/>
              </a:rPr>
              <a:t>500</a:t>
            </a:r>
            <a:r>
              <a:rPr sz="2100" b="1" spc="11" dirty="0">
                <a:solidFill>
                  <a:prstClr val="black"/>
                </a:solidFill>
                <a:latin typeface="华文楷体"/>
                <a:cs typeface="华文楷体"/>
              </a:rPr>
              <a:t>到</a:t>
            </a:r>
            <a:r>
              <a:rPr sz="2100" b="1" dirty="0">
                <a:solidFill>
                  <a:prstClr val="black"/>
                </a:solidFill>
                <a:latin typeface="Cambria"/>
                <a:cs typeface="Cambria"/>
              </a:rPr>
              <a:t>4</a:t>
            </a:r>
            <a:r>
              <a:rPr sz="2100" b="1" spc="-19" dirty="0">
                <a:solidFill>
                  <a:prstClr val="black"/>
                </a:solidFill>
                <a:latin typeface="Cambria"/>
                <a:cs typeface="Cambria"/>
              </a:rPr>
              <a:t> </a:t>
            </a:r>
            <a:r>
              <a:rPr sz="2100" b="1" spc="-8" dirty="0">
                <a:solidFill>
                  <a:prstClr val="black"/>
                </a:solidFill>
                <a:latin typeface="Cambria"/>
                <a:cs typeface="Cambria"/>
              </a:rPr>
              <a:t>000</a:t>
            </a:r>
            <a:r>
              <a:rPr sz="2100" b="1" spc="19" dirty="0">
                <a:solidFill>
                  <a:prstClr val="black"/>
                </a:solidFill>
                <a:latin typeface="华文楷体"/>
                <a:cs typeface="华文楷体"/>
              </a:rPr>
              <a:t>万张 </a:t>
            </a:r>
            <a:r>
              <a:rPr sz="2100" b="1" spc="11" dirty="0">
                <a:solidFill>
                  <a:prstClr val="black"/>
                </a:solidFill>
                <a:latin typeface="华文楷体"/>
                <a:cs typeface="华文楷体"/>
              </a:rPr>
              <a:t>床垫</a:t>
            </a:r>
            <a:r>
              <a:rPr sz="2100" b="1" dirty="0">
                <a:solidFill>
                  <a:prstClr val="black"/>
                </a:solidFill>
                <a:latin typeface="华文楷体"/>
                <a:cs typeface="华文楷体"/>
              </a:rPr>
              <a:t>售出</a:t>
            </a:r>
            <a:r>
              <a:rPr sz="2100" b="1" spc="-8" dirty="0">
                <a:solidFill>
                  <a:prstClr val="black"/>
                </a:solidFill>
                <a:latin typeface="华文楷体"/>
                <a:cs typeface="华文楷体"/>
              </a:rPr>
              <a:t>；</a:t>
            </a:r>
            <a:r>
              <a:rPr sz="2100" b="1" spc="-8" dirty="0">
                <a:solidFill>
                  <a:prstClr val="black"/>
                </a:solidFill>
                <a:latin typeface="Cambria"/>
                <a:cs typeface="Cambria"/>
              </a:rPr>
              <a:t>1</a:t>
            </a:r>
            <a:r>
              <a:rPr sz="2100" b="1" spc="-90" dirty="0">
                <a:solidFill>
                  <a:prstClr val="black"/>
                </a:solidFill>
                <a:latin typeface="Cambria"/>
                <a:cs typeface="Cambria"/>
              </a:rPr>
              <a:t> </a:t>
            </a:r>
            <a:r>
              <a:rPr sz="2100" b="1" spc="-8" dirty="0">
                <a:solidFill>
                  <a:prstClr val="black"/>
                </a:solidFill>
                <a:latin typeface="Cambria"/>
                <a:cs typeface="Cambria"/>
              </a:rPr>
              <a:t>400</a:t>
            </a:r>
            <a:r>
              <a:rPr sz="2100" b="1" spc="11" dirty="0">
                <a:solidFill>
                  <a:prstClr val="black"/>
                </a:solidFill>
                <a:latin typeface="华文楷体"/>
                <a:cs typeface="华文楷体"/>
              </a:rPr>
              <a:t>万张床</a:t>
            </a:r>
            <a:r>
              <a:rPr sz="2100" b="1" dirty="0">
                <a:solidFill>
                  <a:prstClr val="black"/>
                </a:solidFill>
                <a:latin typeface="华文楷体"/>
                <a:cs typeface="华文楷体"/>
              </a:rPr>
              <a:t>垫</a:t>
            </a:r>
            <a:r>
              <a:rPr sz="2100" b="1" spc="-15" dirty="0">
                <a:solidFill>
                  <a:prstClr val="black"/>
                </a:solidFill>
                <a:latin typeface="华文楷体"/>
                <a:cs typeface="华文楷体"/>
              </a:rPr>
              <a:t>被</a:t>
            </a:r>
            <a:r>
              <a:rPr sz="2100" b="1" dirty="0">
                <a:solidFill>
                  <a:prstClr val="black"/>
                </a:solidFill>
                <a:latin typeface="华文楷体"/>
                <a:cs typeface="华文楷体"/>
              </a:rPr>
              <a:t>送到</a:t>
            </a:r>
            <a:r>
              <a:rPr sz="2100" b="1" spc="-15" dirty="0">
                <a:solidFill>
                  <a:prstClr val="black"/>
                </a:solidFill>
                <a:latin typeface="华文楷体"/>
                <a:cs typeface="华文楷体"/>
              </a:rPr>
              <a:t>垃</a:t>
            </a:r>
            <a:r>
              <a:rPr sz="2100" b="1" dirty="0">
                <a:solidFill>
                  <a:prstClr val="black"/>
                </a:solidFill>
                <a:latin typeface="华文楷体"/>
                <a:cs typeface="华文楷体"/>
              </a:rPr>
              <a:t>圾填</a:t>
            </a:r>
            <a:r>
              <a:rPr sz="2100" b="1" spc="-15" dirty="0">
                <a:solidFill>
                  <a:prstClr val="black"/>
                </a:solidFill>
                <a:latin typeface="华文楷体"/>
                <a:cs typeface="华文楷体"/>
              </a:rPr>
              <a:t>埋</a:t>
            </a:r>
            <a:r>
              <a:rPr sz="2100" b="1" dirty="0">
                <a:solidFill>
                  <a:prstClr val="black"/>
                </a:solidFill>
                <a:latin typeface="华文楷体"/>
                <a:cs typeface="华文楷体"/>
              </a:rPr>
              <a:t>场；</a:t>
            </a:r>
            <a:r>
              <a:rPr sz="2100" b="1" dirty="0">
                <a:solidFill>
                  <a:prstClr val="black"/>
                </a:solidFill>
                <a:latin typeface="Cambria"/>
                <a:cs typeface="Cambria"/>
              </a:rPr>
              <a:t>2</a:t>
            </a:r>
            <a:r>
              <a:rPr sz="2100" b="1" spc="-8" dirty="0">
                <a:solidFill>
                  <a:prstClr val="black"/>
                </a:solidFill>
                <a:latin typeface="Cambria"/>
                <a:cs typeface="Cambria"/>
              </a:rPr>
              <a:t>000</a:t>
            </a:r>
            <a:r>
              <a:rPr sz="2100" b="1" spc="15" dirty="0">
                <a:solidFill>
                  <a:prstClr val="black"/>
                </a:solidFill>
                <a:latin typeface="华文楷体"/>
                <a:cs typeface="华文楷体"/>
              </a:rPr>
              <a:t>万张</a:t>
            </a:r>
            <a:r>
              <a:rPr sz="2100" b="1" dirty="0">
                <a:solidFill>
                  <a:prstClr val="black"/>
                </a:solidFill>
                <a:latin typeface="华文楷体"/>
                <a:cs typeface="华文楷体"/>
              </a:rPr>
              <a:t>床垫翻新</a:t>
            </a:r>
            <a:r>
              <a:rPr sz="2100" b="1" spc="-15" dirty="0">
                <a:solidFill>
                  <a:prstClr val="black"/>
                </a:solidFill>
                <a:latin typeface="华文楷体"/>
                <a:cs typeface="华文楷体"/>
              </a:rPr>
              <a:t>后</a:t>
            </a:r>
            <a:r>
              <a:rPr sz="2100" b="1" dirty="0">
                <a:solidFill>
                  <a:prstClr val="black"/>
                </a:solidFill>
                <a:latin typeface="华文楷体"/>
                <a:cs typeface="华文楷体"/>
              </a:rPr>
              <a:t>再出</a:t>
            </a:r>
            <a:r>
              <a:rPr sz="2100" b="1" spc="-15" dirty="0">
                <a:solidFill>
                  <a:prstClr val="black"/>
                </a:solidFill>
                <a:latin typeface="华文楷体"/>
                <a:cs typeface="华文楷体"/>
              </a:rPr>
              <a:t>售</a:t>
            </a:r>
            <a:r>
              <a:rPr sz="2100" b="1" dirty="0">
                <a:solidFill>
                  <a:prstClr val="black"/>
                </a:solidFill>
                <a:latin typeface="华文楷体"/>
                <a:cs typeface="华文楷体"/>
              </a:rPr>
              <a:t>。美</a:t>
            </a:r>
            <a:r>
              <a:rPr sz="2100" b="1" spc="-15" dirty="0">
                <a:solidFill>
                  <a:prstClr val="black"/>
                </a:solidFill>
                <a:latin typeface="华文楷体"/>
                <a:cs typeface="华文楷体"/>
              </a:rPr>
              <a:t>国</a:t>
            </a:r>
            <a:r>
              <a:rPr sz="2100" b="1" dirty="0">
                <a:solidFill>
                  <a:prstClr val="black"/>
                </a:solidFill>
                <a:latin typeface="华文楷体"/>
                <a:cs typeface="华文楷体"/>
              </a:rPr>
              <a:t>各州</a:t>
            </a:r>
            <a:r>
              <a:rPr sz="2100" b="1" spc="-15" dirty="0">
                <a:solidFill>
                  <a:prstClr val="black"/>
                </a:solidFill>
                <a:latin typeface="华文楷体"/>
                <a:cs typeface="华文楷体"/>
              </a:rPr>
              <a:t>纷</a:t>
            </a:r>
            <a:r>
              <a:rPr sz="2100" b="1" dirty="0">
                <a:solidFill>
                  <a:prstClr val="black"/>
                </a:solidFill>
                <a:latin typeface="华文楷体"/>
                <a:cs typeface="华文楷体"/>
              </a:rPr>
              <a:t>纷立法 </a:t>
            </a:r>
            <a:r>
              <a:rPr sz="2100" b="1" spc="15" dirty="0">
                <a:solidFill>
                  <a:prstClr val="black"/>
                </a:solidFill>
                <a:latin typeface="华文楷体"/>
                <a:cs typeface="华文楷体"/>
              </a:rPr>
              <a:t>或拟</a:t>
            </a:r>
            <a:r>
              <a:rPr sz="2100" b="1" dirty="0">
                <a:solidFill>
                  <a:prstClr val="black"/>
                </a:solidFill>
                <a:latin typeface="华文楷体"/>
                <a:cs typeface="华文楷体"/>
              </a:rPr>
              <a:t>立法</a:t>
            </a:r>
            <a:r>
              <a:rPr sz="2100" b="1" spc="-15" dirty="0">
                <a:solidFill>
                  <a:prstClr val="black"/>
                </a:solidFill>
                <a:latin typeface="华文楷体"/>
                <a:cs typeface="华文楷体"/>
              </a:rPr>
              <a:t>解</a:t>
            </a:r>
            <a:r>
              <a:rPr sz="2100" b="1" dirty="0">
                <a:solidFill>
                  <a:prstClr val="black"/>
                </a:solidFill>
                <a:latin typeface="华文楷体"/>
                <a:cs typeface="华文楷体"/>
              </a:rPr>
              <a:t>决。</a:t>
            </a:r>
            <a:endParaRPr sz="2100" dirty="0">
              <a:solidFill>
                <a:prstClr val="black"/>
              </a:solidFill>
              <a:latin typeface="华文楷体"/>
              <a:cs typeface="华文楷体"/>
            </a:endParaRPr>
          </a:p>
        </p:txBody>
      </p:sp>
    </p:spTree>
    <p:extLst>
      <p:ext uri="{BB962C8B-B14F-4D97-AF65-F5344CB8AC3E}">
        <p14:creationId xmlns:p14="http://schemas.microsoft.com/office/powerpoint/2010/main" val="40174503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44955" y="806578"/>
            <a:ext cx="6045994" cy="2918587"/>
          </a:xfrm>
          <a:prstGeom prst="rect">
            <a:avLst/>
          </a:prstGeom>
        </p:spPr>
        <p:txBody>
          <a:bodyPr vert="horz" wrap="square" lIns="0" tIns="10001" rIns="0" bIns="0" rtlCol="0">
            <a:spAutoFit/>
          </a:bodyPr>
          <a:lstStyle/>
          <a:p>
            <a:pPr marL="267653" marR="3810" indent="-258604" defTabSz="685800">
              <a:spcBef>
                <a:spcPts val="79"/>
              </a:spcBef>
              <a:tabLst>
                <a:tab pos="560070" algn="l"/>
              </a:tabLst>
            </a:pPr>
            <a:r>
              <a:rPr sz="1050" spc="-8" dirty="0">
                <a:solidFill>
                  <a:srgbClr val="477AB1"/>
                </a:solidFill>
                <a:latin typeface="Wingdings 2"/>
                <a:cs typeface="Wingdings 2"/>
              </a:rPr>
              <a:t></a:t>
            </a:r>
            <a:r>
              <a:rPr sz="1050" spc="-8" dirty="0">
                <a:solidFill>
                  <a:srgbClr val="477AB1"/>
                </a:solidFill>
                <a:latin typeface="Times New Roman"/>
                <a:cs typeface="Times New Roman"/>
              </a:rPr>
              <a:t>	</a:t>
            </a:r>
            <a:r>
              <a:rPr sz="2100" b="1" spc="11" dirty="0">
                <a:solidFill>
                  <a:prstClr val="black"/>
                </a:solidFill>
                <a:latin typeface="华文楷体"/>
                <a:cs typeface="华文楷体"/>
              </a:rPr>
              <a:t>例如</a:t>
            </a:r>
            <a:r>
              <a:rPr sz="2100" b="1" dirty="0">
                <a:solidFill>
                  <a:prstClr val="black"/>
                </a:solidFill>
                <a:latin typeface="华文楷体"/>
                <a:cs typeface="华文楷体"/>
              </a:rPr>
              <a:t>，</a:t>
            </a:r>
            <a:r>
              <a:rPr sz="2100" b="1" spc="-15" dirty="0">
                <a:solidFill>
                  <a:prstClr val="black"/>
                </a:solidFill>
                <a:latin typeface="华文楷体"/>
                <a:cs typeface="华文楷体"/>
              </a:rPr>
              <a:t>加</a:t>
            </a:r>
            <a:r>
              <a:rPr sz="2100" b="1" dirty="0">
                <a:solidFill>
                  <a:prstClr val="black"/>
                </a:solidFill>
                <a:latin typeface="华文楷体"/>
                <a:cs typeface="华文楷体"/>
              </a:rPr>
              <a:t>州的</a:t>
            </a:r>
            <a:r>
              <a:rPr sz="2100" b="1" spc="-4" dirty="0">
                <a:solidFill>
                  <a:prstClr val="black"/>
                </a:solidFill>
                <a:latin typeface="Cambria"/>
                <a:cs typeface="Cambria"/>
              </a:rPr>
              <a:t>SB254</a:t>
            </a:r>
            <a:r>
              <a:rPr sz="2100" b="1" dirty="0">
                <a:solidFill>
                  <a:prstClr val="black"/>
                </a:solidFill>
                <a:latin typeface="华文楷体"/>
                <a:cs typeface="华文楷体"/>
              </a:rPr>
              <a:t>法案</a:t>
            </a:r>
            <a:r>
              <a:rPr sz="2100" b="1" spc="-15" dirty="0">
                <a:solidFill>
                  <a:prstClr val="black"/>
                </a:solidFill>
                <a:latin typeface="华文楷体"/>
                <a:cs typeface="华文楷体"/>
              </a:rPr>
              <a:t>就</a:t>
            </a:r>
            <a:r>
              <a:rPr sz="2100" b="1" dirty="0">
                <a:solidFill>
                  <a:prstClr val="black"/>
                </a:solidFill>
                <a:latin typeface="华文楷体"/>
                <a:cs typeface="华文楷体"/>
              </a:rPr>
              <a:t>规定</a:t>
            </a:r>
            <a:r>
              <a:rPr sz="2100" b="1" spc="-15" dirty="0">
                <a:solidFill>
                  <a:prstClr val="black"/>
                </a:solidFill>
                <a:latin typeface="华文楷体"/>
                <a:cs typeface="华文楷体"/>
              </a:rPr>
              <a:t>从</a:t>
            </a:r>
            <a:r>
              <a:rPr sz="2100" b="1" spc="-8" dirty="0">
                <a:solidFill>
                  <a:prstClr val="black"/>
                </a:solidFill>
                <a:latin typeface="Cambria"/>
                <a:cs typeface="Cambria"/>
              </a:rPr>
              <a:t>2014</a:t>
            </a:r>
            <a:r>
              <a:rPr sz="2100" b="1" spc="11" dirty="0">
                <a:solidFill>
                  <a:prstClr val="black"/>
                </a:solidFill>
                <a:latin typeface="华文楷体"/>
                <a:cs typeface="华文楷体"/>
              </a:rPr>
              <a:t>年</a:t>
            </a:r>
            <a:r>
              <a:rPr sz="2100" b="1" spc="-8" dirty="0">
                <a:solidFill>
                  <a:prstClr val="black"/>
                </a:solidFill>
                <a:latin typeface="Cambria"/>
                <a:cs typeface="Cambria"/>
              </a:rPr>
              <a:t>7</a:t>
            </a:r>
            <a:r>
              <a:rPr sz="2100" b="1" dirty="0">
                <a:solidFill>
                  <a:prstClr val="black"/>
                </a:solidFill>
                <a:latin typeface="华文楷体"/>
                <a:cs typeface="华文楷体"/>
              </a:rPr>
              <a:t>月</a:t>
            </a:r>
            <a:r>
              <a:rPr sz="2100" b="1" dirty="0">
                <a:solidFill>
                  <a:prstClr val="black"/>
                </a:solidFill>
                <a:latin typeface="Cambria"/>
                <a:cs typeface="Cambria"/>
              </a:rPr>
              <a:t>1 </a:t>
            </a:r>
            <a:r>
              <a:rPr sz="2100" b="1" spc="11" dirty="0">
                <a:solidFill>
                  <a:prstClr val="black"/>
                </a:solidFill>
                <a:latin typeface="华文楷体"/>
                <a:cs typeface="华文楷体"/>
              </a:rPr>
              <a:t> 日起</a:t>
            </a:r>
            <a:r>
              <a:rPr sz="2100" b="1" dirty="0">
                <a:solidFill>
                  <a:prstClr val="black"/>
                </a:solidFill>
                <a:latin typeface="华文楷体"/>
                <a:cs typeface="华文楷体"/>
              </a:rPr>
              <a:t>，床</a:t>
            </a:r>
            <a:r>
              <a:rPr sz="2100" b="1" spc="-15" dirty="0">
                <a:solidFill>
                  <a:prstClr val="black"/>
                </a:solidFill>
                <a:latin typeface="华文楷体"/>
                <a:cs typeface="华文楷体"/>
              </a:rPr>
              <a:t>垫</a:t>
            </a:r>
            <a:r>
              <a:rPr sz="2100" b="1" dirty="0">
                <a:solidFill>
                  <a:prstClr val="black"/>
                </a:solidFill>
                <a:latin typeface="华文楷体"/>
                <a:cs typeface="华文楷体"/>
              </a:rPr>
              <a:t>商家</a:t>
            </a:r>
            <a:r>
              <a:rPr sz="2100" b="1" spc="-15" dirty="0">
                <a:solidFill>
                  <a:prstClr val="black"/>
                </a:solidFill>
                <a:latin typeface="华文楷体"/>
                <a:cs typeface="华文楷体"/>
              </a:rPr>
              <a:t>在</a:t>
            </a:r>
            <a:r>
              <a:rPr sz="2100" b="1" dirty="0">
                <a:solidFill>
                  <a:prstClr val="black"/>
                </a:solidFill>
                <a:latin typeface="华文楷体"/>
                <a:cs typeface="华文楷体"/>
              </a:rPr>
              <a:t>运送</a:t>
            </a:r>
            <a:r>
              <a:rPr sz="2100" b="1" spc="-15" dirty="0">
                <a:solidFill>
                  <a:prstClr val="black"/>
                </a:solidFill>
                <a:latin typeface="华文楷体"/>
                <a:cs typeface="华文楷体"/>
              </a:rPr>
              <a:t>新</a:t>
            </a:r>
            <a:r>
              <a:rPr sz="2100" b="1" dirty="0">
                <a:solidFill>
                  <a:prstClr val="black"/>
                </a:solidFill>
                <a:latin typeface="华文楷体"/>
                <a:cs typeface="华文楷体"/>
              </a:rPr>
              <a:t>床垫</a:t>
            </a:r>
            <a:r>
              <a:rPr sz="2100" b="1" spc="-15" dirty="0">
                <a:solidFill>
                  <a:prstClr val="black"/>
                </a:solidFill>
                <a:latin typeface="华文楷体"/>
                <a:cs typeface="华文楷体"/>
              </a:rPr>
              <a:t>到</a:t>
            </a:r>
            <a:r>
              <a:rPr sz="2100" b="1" dirty="0">
                <a:solidFill>
                  <a:prstClr val="black"/>
                </a:solidFill>
                <a:latin typeface="华文楷体"/>
                <a:cs typeface="华文楷体"/>
              </a:rPr>
              <a:t>客人</a:t>
            </a:r>
            <a:r>
              <a:rPr sz="2100" b="1" spc="-15" dirty="0">
                <a:solidFill>
                  <a:prstClr val="black"/>
                </a:solidFill>
                <a:latin typeface="华文楷体"/>
                <a:cs typeface="华文楷体"/>
              </a:rPr>
              <a:t>家</a:t>
            </a:r>
            <a:r>
              <a:rPr sz="2100" b="1" dirty="0">
                <a:solidFill>
                  <a:prstClr val="black"/>
                </a:solidFill>
                <a:latin typeface="华文楷体"/>
                <a:cs typeface="华文楷体"/>
              </a:rPr>
              <a:t>时，</a:t>
            </a:r>
            <a:r>
              <a:rPr sz="2100" b="1" spc="-15" dirty="0">
                <a:solidFill>
                  <a:prstClr val="black"/>
                </a:solidFill>
                <a:latin typeface="华文楷体"/>
                <a:cs typeface="华文楷体"/>
              </a:rPr>
              <a:t>如</a:t>
            </a:r>
            <a:r>
              <a:rPr sz="2100" b="1" dirty="0">
                <a:solidFill>
                  <a:prstClr val="black"/>
                </a:solidFill>
                <a:latin typeface="华文楷体"/>
                <a:cs typeface="华文楷体"/>
              </a:rPr>
              <a:t>客 </a:t>
            </a:r>
            <a:r>
              <a:rPr sz="2100" b="1" spc="11" dirty="0">
                <a:solidFill>
                  <a:prstClr val="black"/>
                </a:solidFill>
                <a:latin typeface="华文楷体"/>
                <a:cs typeface="华文楷体"/>
              </a:rPr>
              <a:t>人有</a:t>
            </a:r>
            <a:r>
              <a:rPr sz="2100" b="1" dirty="0">
                <a:solidFill>
                  <a:prstClr val="black"/>
                </a:solidFill>
                <a:latin typeface="华文楷体"/>
                <a:cs typeface="华文楷体"/>
              </a:rPr>
              <a:t>需要</a:t>
            </a:r>
            <a:r>
              <a:rPr sz="2100" b="1" spc="-15" dirty="0">
                <a:solidFill>
                  <a:prstClr val="black"/>
                </a:solidFill>
                <a:latin typeface="华文楷体"/>
                <a:cs typeface="华文楷体"/>
              </a:rPr>
              <a:t>，</a:t>
            </a:r>
            <a:r>
              <a:rPr sz="2100" b="1" dirty="0">
                <a:solidFill>
                  <a:prstClr val="black"/>
                </a:solidFill>
                <a:latin typeface="华文楷体"/>
                <a:cs typeface="华文楷体"/>
              </a:rPr>
              <a:t>必须</a:t>
            </a:r>
            <a:r>
              <a:rPr sz="2100" b="1" spc="-15" dirty="0">
                <a:solidFill>
                  <a:prstClr val="black"/>
                </a:solidFill>
                <a:latin typeface="华文楷体"/>
                <a:cs typeface="华文楷体"/>
              </a:rPr>
              <a:t>免</a:t>
            </a:r>
            <a:r>
              <a:rPr sz="2100" b="1" dirty="0">
                <a:solidFill>
                  <a:prstClr val="black"/>
                </a:solidFill>
                <a:latin typeface="华文楷体"/>
                <a:cs typeface="华文楷体"/>
              </a:rPr>
              <a:t>费运</a:t>
            </a:r>
            <a:r>
              <a:rPr sz="2100" b="1" spc="-15" dirty="0">
                <a:solidFill>
                  <a:prstClr val="black"/>
                </a:solidFill>
                <a:latin typeface="华文楷体"/>
                <a:cs typeface="华文楷体"/>
              </a:rPr>
              <a:t>走</a:t>
            </a:r>
            <a:r>
              <a:rPr sz="2100" b="1" dirty="0">
                <a:solidFill>
                  <a:prstClr val="black"/>
                </a:solidFill>
                <a:latin typeface="华文楷体"/>
                <a:cs typeface="华文楷体"/>
              </a:rPr>
              <a:t>旧床</a:t>
            </a:r>
            <a:r>
              <a:rPr sz="2100" b="1" spc="-15" dirty="0">
                <a:solidFill>
                  <a:prstClr val="black"/>
                </a:solidFill>
                <a:latin typeface="华文楷体"/>
                <a:cs typeface="华文楷体"/>
              </a:rPr>
              <a:t>垫</a:t>
            </a:r>
            <a:r>
              <a:rPr sz="2100" b="1" dirty="0">
                <a:solidFill>
                  <a:prstClr val="black"/>
                </a:solidFill>
                <a:latin typeface="华文楷体"/>
                <a:cs typeface="华文楷体"/>
              </a:rPr>
              <a:t>，家</a:t>
            </a:r>
            <a:r>
              <a:rPr sz="2100" b="1" spc="-15" dirty="0">
                <a:solidFill>
                  <a:prstClr val="black"/>
                </a:solidFill>
                <a:latin typeface="华文楷体"/>
                <a:cs typeface="华文楷体"/>
              </a:rPr>
              <a:t>具</a:t>
            </a:r>
            <a:r>
              <a:rPr sz="2100" b="1" dirty="0">
                <a:solidFill>
                  <a:prstClr val="black"/>
                </a:solidFill>
                <a:latin typeface="华文楷体"/>
                <a:cs typeface="华文楷体"/>
              </a:rPr>
              <a:t>店也</a:t>
            </a:r>
            <a:r>
              <a:rPr sz="2100" b="1" spc="-15" dirty="0">
                <a:solidFill>
                  <a:prstClr val="black"/>
                </a:solidFill>
                <a:latin typeface="华文楷体"/>
                <a:cs typeface="华文楷体"/>
              </a:rPr>
              <a:t>必</a:t>
            </a:r>
            <a:r>
              <a:rPr sz="2100" b="1" dirty="0">
                <a:solidFill>
                  <a:prstClr val="black"/>
                </a:solidFill>
                <a:latin typeface="华文楷体"/>
                <a:cs typeface="华文楷体"/>
              </a:rPr>
              <a:t>须 </a:t>
            </a:r>
            <a:r>
              <a:rPr sz="2100" b="1" spc="11" dirty="0">
                <a:solidFill>
                  <a:prstClr val="black"/>
                </a:solidFill>
                <a:latin typeface="华文楷体"/>
                <a:cs typeface="华文楷体"/>
              </a:rPr>
              <a:t>接受</a:t>
            </a:r>
            <a:r>
              <a:rPr sz="2100" b="1" dirty="0">
                <a:solidFill>
                  <a:prstClr val="black"/>
                </a:solidFill>
                <a:latin typeface="华文楷体"/>
                <a:cs typeface="华文楷体"/>
              </a:rPr>
              <a:t>客人</a:t>
            </a:r>
            <a:r>
              <a:rPr sz="2100" b="1" spc="-15" dirty="0">
                <a:solidFill>
                  <a:prstClr val="black"/>
                </a:solidFill>
                <a:latin typeface="华文楷体"/>
                <a:cs typeface="华文楷体"/>
              </a:rPr>
              <a:t>送</a:t>
            </a:r>
            <a:r>
              <a:rPr sz="2100" b="1" dirty="0">
                <a:solidFill>
                  <a:prstClr val="black"/>
                </a:solidFill>
                <a:latin typeface="华文楷体"/>
                <a:cs typeface="华文楷体"/>
              </a:rPr>
              <a:t>来的</a:t>
            </a:r>
            <a:r>
              <a:rPr sz="2100" b="1" spc="-15" dirty="0">
                <a:solidFill>
                  <a:prstClr val="black"/>
                </a:solidFill>
                <a:latin typeface="华文楷体"/>
                <a:cs typeface="华文楷体"/>
              </a:rPr>
              <a:t>旧</a:t>
            </a:r>
            <a:r>
              <a:rPr sz="2100" b="1" dirty="0">
                <a:solidFill>
                  <a:prstClr val="black"/>
                </a:solidFill>
                <a:latin typeface="华文楷体"/>
                <a:cs typeface="华文楷体"/>
              </a:rPr>
              <a:t>床垫</a:t>
            </a:r>
            <a:r>
              <a:rPr sz="2100" b="1" spc="-15" dirty="0">
                <a:solidFill>
                  <a:prstClr val="black"/>
                </a:solidFill>
                <a:latin typeface="华文楷体"/>
                <a:cs typeface="华文楷体"/>
              </a:rPr>
              <a:t>。</a:t>
            </a:r>
            <a:r>
              <a:rPr sz="2100" b="1" dirty="0">
                <a:solidFill>
                  <a:prstClr val="black"/>
                </a:solidFill>
                <a:latin typeface="华文楷体"/>
                <a:cs typeface="华文楷体"/>
              </a:rPr>
              <a:t>除了</a:t>
            </a:r>
            <a:r>
              <a:rPr sz="2100" b="1" spc="-15" dirty="0">
                <a:solidFill>
                  <a:prstClr val="black"/>
                </a:solidFill>
                <a:latin typeface="华文楷体"/>
                <a:cs typeface="华文楷体"/>
              </a:rPr>
              <a:t>立</a:t>
            </a:r>
            <a:r>
              <a:rPr sz="2100" b="1" dirty="0">
                <a:solidFill>
                  <a:prstClr val="black"/>
                </a:solidFill>
                <a:latin typeface="华文楷体"/>
                <a:cs typeface="华文楷体"/>
              </a:rPr>
              <a:t>法之</a:t>
            </a:r>
            <a:r>
              <a:rPr sz="2100" b="1" spc="-15" dirty="0">
                <a:solidFill>
                  <a:prstClr val="black"/>
                </a:solidFill>
                <a:latin typeface="华文楷体"/>
                <a:cs typeface="华文楷体"/>
              </a:rPr>
              <a:t>外</a:t>
            </a:r>
            <a:r>
              <a:rPr sz="2100" b="1" dirty="0">
                <a:solidFill>
                  <a:prstClr val="black"/>
                </a:solidFill>
                <a:latin typeface="华文楷体"/>
                <a:cs typeface="华文楷体"/>
              </a:rPr>
              <a:t>，美</a:t>
            </a:r>
            <a:r>
              <a:rPr sz="2100" b="1" spc="-15" dirty="0">
                <a:solidFill>
                  <a:prstClr val="black"/>
                </a:solidFill>
                <a:latin typeface="华文楷体"/>
                <a:cs typeface="华文楷体"/>
              </a:rPr>
              <a:t>国</a:t>
            </a:r>
            <a:r>
              <a:rPr sz="2100" b="1" dirty="0">
                <a:solidFill>
                  <a:prstClr val="black"/>
                </a:solidFill>
                <a:latin typeface="华文楷体"/>
                <a:cs typeface="华文楷体"/>
              </a:rPr>
              <a:t>很 </a:t>
            </a:r>
            <a:r>
              <a:rPr sz="2100" b="1" spc="11" dirty="0">
                <a:solidFill>
                  <a:prstClr val="black"/>
                </a:solidFill>
                <a:latin typeface="华文楷体"/>
                <a:cs typeface="华文楷体"/>
              </a:rPr>
              <a:t>多州</a:t>
            </a:r>
            <a:r>
              <a:rPr sz="2100" b="1" dirty="0">
                <a:solidFill>
                  <a:prstClr val="black"/>
                </a:solidFill>
                <a:latin typeface="华文楷体"/>
                <a:cs typeface="华文楷体"/>
              </a:rPr>
              <a:t>也已</a:t>
            </a:r>
            <a:r>
              <a:rPr sz="2100" b="1" spc="-15" dirty="0">
                <a:solidFill>
                  <a:prstClr val="black"/>
                </a:solidFill>
                <a:latin typeface="华文楷体"/>
                <a:cs typeface="华文楷体"/>
              </a:rPr>
              <a:t>拥</a:t>
            </a:r>
            <a:r>
              <a:rPr sz="2100" b="1" dirty="0">
                <a:solidFill>
                  <a:prstClr val="black"/>
                </a:solidFill>
                <a:latin typeface="华文楷体"/>
                <a:cs typeface="华文楷体"/>
              </a:rPr>
              <a:t>有自</a:t>
            </a:r>
            <a:r>
              <a:rPr sz="2100" b="1" spc="-15" dirty="0">
                <a:solidFill>
                  <a:prstClr val="black"/>
                </a:solidFill>
                <a:latin typeface="华文楷体"/>
                <a:cs typeface="华文楷体"/>
              </a:rPr>
              <a:t>己</a:t>
            </a:r>
            <a:r>
              <a:rPr sz="2100" b="1" dirty="0">
                <a:solidFill>
                  <a:prstClr val="black"/>
                </a:solidFill>
                <a:latin typeface="华文楷体"/>
                <a:cs typeface="华文楷体"/>
              </a:rPr>
              <a:t>的床</a:t>
            </a:r>
            <a:r>
              <a:rPr sz="2100" b="1" spc="-15" dirty="0">
                <a:solidFill>
                  <a:prstClr val="black"/>
                </a:solidFill>
                <a:latin typeface="华文楷体"/>
                <a:cs typeface="华文楷体"/>
              </a:rPr>
              <a:t>垫</a:t>
            </a:r>
            <a:r>
              <a:rPr sz="2100" b="1" dirty="0">
                <a:solidFill>
                  <a:prstClr val="black"/>
                </a:solidFill>
                <a:latin typeface="华文楷体"/>
                <a:cs typeface="华文楷体"/>
              </a:rPr>
              <a:t>回收</a:t>
            </a:r>
            <a:r>
              <a:rPr sz="2100" b="1" spc="-15" dirty="0">
                <a:solidFill>
                  <a:prstClr val="black"/>
                </a:solidFill>
                <a:latin typeface="华文楷体"/>
                <a:cs typeface="华文楷体"/>
              </a:rPr>
              <a:t>体</a:t>
            </a:r>
            <a:r>
              <a:rPr sz="2100" b="1" dirty="0">
                <a:solidFill>
                  <a:prstClr val="black"/>
                </a:solidFill>
                <a:latin typeface="华文楷体"/>
                <a:cs typeface="华文楷体"/>
              </a:rPr>
              <a:t>系项</a:t>
            </a:r>
            <a:r>
              <a:rPr sz="2100" b="1" spc="-15" dirty="0">
                <a:solidFill>
                  <a:prstClr val="black"/>
                </a:solidFill>
                <a:latin typeface="华文楷体"/>
                <a:cs typeface="华文楷体"/>
              </a:rPr>
              <a:t>目</a:t>
            </a:r>
            <a:r>
              <a:rPr sz="2100" b="1" dirty="0">
                <a:solidFill>
                  <a:prstClr val="black"/>
                </a:solidFill>
                <a:latin typeface="华文楷体"/>
                <a:cs typeface="华文楷体"/>
              </a:rPr>
              <a:t>。比</a:t>
            </a:r>
            <a:r>
              <a:rPr sz="2100" b="1" spc="-15" dirty="0">
                <a:solidFill>
                  <a:prstClr val="black"/>
                </a:solidFill>
                <a:latin typeface="华文楷体"/>
                <a:cs typeface="华文楷体"/>
              </a:rPr>
              <a:t>如</a:t>
            </a:r>
            <a:r>
              <a:rPr sz="2100" b="1" dirty="0">
                <a:solidFill>
                  <a:prstClr val="black"/>
                </a:solidFill>
                <a:latin typeface="华文楷体"/>
                <a:cs typeface="华文楷体"/>
              </a:rPr>
              <a:t>康 </a:t>
            </a:r>
            <a:r>
              <a:rPr sz="2100" b="1" spc="11" dirty="0">
                <a:solidFill>
                  <a:prstClr val="black"/>
                </a:solidFill>
                <a:latin typeface="华文楷体"/>
                <a:cs typeface="华文楷体"/>
              </a:rPr>
              <a:t>涅狄</a:t>
            </a:r>
            <a:r>
              <a:rPr sz="2100" b="1" dirty="0">
                <a:solidFill>
                  <a:prstClr val="black"/>
                </a:solidFill>
                <a:latin typeface="华文楷体"/>
                <a:cs typeface="华文楷体"/>
              </a:rPr>
              <a:t>格州</a:t>
            </a:r>
            <a:r>
              <a:rPr sz="2100" b="1" spc="-15" dirty="0">
                <a:solidFill>
                  <a:prstClr val="black"/>
                </a:solidFill>
                <a:latin typeface="华文楷体"/>
                <a:cs typeface="华文楷体"/>
              </a:rPr>
              <a:t>的</a:t>
            </a:r>
            <a:r>
              <a:rPr sz="2100" b="1" dirty="0">
                <a:solidFill>
                  <a:prstClr val="black"/>
                </a:solidFill>
                <a:latin typeface="华文楷体"/>
                <a:cs typeface="华文楷体"/>
              </a:rPr>
              <a:t>床垫</a:t>
            </a:r>
            <a:r>
              <a:rPr sz="2100" b="1" spc="-15" dirty="0">
                <a:solidFill>
                  <a:prstClr val="black"/>
                </a:solidFill>
                <a:latin typeface="华文楷体"/>
                <a:cs typeface="华文楷体"/>
              </a:rPr>
              <a:t>回</a:t>
            </a:r>
            <a:r>
              <a:rPr sz="2100" b="1" dirty="0">
                <a:solidFill>
                  <a:prstClr val="black"/>
                </a:solidFill>
                <a:latin typeface="华文楷体"/>
                <a:cs typeface="华文楷体"/>
              </a:rPr>
              <a:t>收计</a:t>
            </a:r>
            <a:r>
              <a:rPr sz="2100" b="1" spc="-15" dirty="0">
                <a:solidFill>
                  <a:prstClr val="black"/>
                </a:solidFill>
                <a:latin typeface="华文楷体"/>
                <a:cs typeface="华文楷体"/>
              </a:rPr>
              <a:t>划</a:t>
            </a:r>
            <a:r>
              <a:rPr sz="2100" b="1" dirty="0">
                <a:solidFill>
                  <a:prstClr val="black"/>
                </a:solidFill>
                <a:latin typeface="华文楷体"/>
                <a:cs typeface="华文楷体"/>
              </a:rPr>
              <a:t>就得</a:t>
            </a:r>
            <a:r>
              <a:rPr sz="2100" b="1" spc="-15" dirty="0">
                <a:solidFill>
                  <a:prstClr val="black"/>
                </a:solidFill>
                <a:latin typeface="华文楷体"/>
                <a:cs typeface="华文楷体"/>
              </a:rPr>
              <a:t>到</a:t>
            </a:r>
            <a:r>
              <a:rPr sz="2100" b="1" dirty="0">
                <a:solidFill>
                  <a:prstClr val="black"/>
                </a:solidFill>
                <a:latin typeface="华文楷体"/>
                <a:cs typeface="华文楷体"/>
              </a:rPr>
              <a:t>了</a:t>
            </a:r>
            <a:r>
              <a:rPr sz="2100" b="1" spc="-56" dirty="0">
                <a:solidFill>
                  <a:prstClr val="black"/>
                </a:solidFill>
                <a:latin typeface="Cambria"/>
                <a:cs typeface="Cambria"/>
              </a:rPr>
              <a:t>ISPA</a:t>
            </a:r>
            <a:r>
              <a:rPr sz="2100" b="1" dirty="0">
                <a:solidFill>
                  <a:prstClr val="black"/>
                </a:solidFill>
                <a:latin typeface="华文楷体"/>
                <a:cs typeface="华文楷体"/>
              </a:rPr>
              <a:t>国</a:t>
            </a:r>
            <a:r>
              <a:rPr sz="2100" b="1" spc="-15" dirty="0">
                <a:solidFill>
                  <a:prstClr val="black"/>
                </a:solidFill>
                <a:latin typeface="华文楷体"/>
                <a:cs typeface="华文楷体"/>
              </a:rPr>
              <a:t>际</a:t>
            </a:r>
            <a:r>
              <a:rPr sz="2100" b="1" dirty="0">
                <a:solidFill>
                  <a:prstClr val="black"/>
                </a:solidFill>
                <a:latin typeface="华文楷体"/>
                <a:cs typeface="华文楷体"/>
              </a:rPr>
              <a:t>睡眠 </a:t>
            </a:r>
            <a:r>
              <a:rPr sz="2100" b="1" spc="11" dirty="0">
                <a:solidFill>
                  <a:prstClr val="black"/>
                </a:solidFill>
                <a:latin typeface="华文楷体"/>
                <a:cs typeface="华文楷体"/>
              </a:rPr>
              <a:t>产品</a:t>
            </a:r>
            <a:r>
              <a:rPr sz="2100" b="1" dirty="0">
                <a:solidFill>
                  <a:prstClr val="black"/>
                </a:solidFill>
                <a:latin typeface="华文楷体"/>
                <a:cs typeface="华文楷体"/>
              </a:rPr>
              <a:t>协会</a:t>
            </a:r>
            <a:r>
              <a:rPr sz="2100" b="1" spc="-15" dirty="0">
                <a:solidFill>
                  <a:prstClr val="black"/>
                </a:solidFill>
                <a:latin typeface="华文楷体"/>
                <a:cs typeface="华文楷体"/>
              </a:rPr>
              <a:t>的</a:t>
            </a:r>
            <a:r>
              <a:rPr sz="2100" b="1" dirty="0">
                <a:solidFill>
                  <a:prstClr val="black"/>
                </a:solidFill>
                <a:latin typeface="华文楷体"/>
                <a:cs typeface="华文楷体"/>
              </a:rPr>
              <a:t>大力</a:t>
            </a:r>
            <a:r>
              <a:rPr sz="2100" b="1" spc="-15" dirty="0">
                <a:solidFill>
                  <a:prstClr val="black"/>
                </a:solidFill>
                <a:latin typeface="华文楷体"/>
                <a:cs typeface="华文楷体"/>
              </a:rPr>
              <a:t>支</a:t>
            </a:r>
            <a:r>
              <a:rPr sz="2100" b="1" dirty="0">
                <a:solidFill>
                  <a:prstClr val="black"/>
                </a:solidFill>
                <a:latin typeface="华文楷体"/>
                <a:cs typeface="华文楷体"/>
              </a:rPr>
              <a:t>持，</a:t>
            </a:r>
            <a:r>
              <a:rPr sz="2100" b="1" spc="-15" dirty="0">
                <a:solidFill>
                  <a:prstClr val="black"/>
                </a:solidFill>
                <a:latin typeface="华文楷体"/>
                <a:cs typeface="华文楷体"/>
              </a:rPr>
              <a:t>主</a:t>
            </a:r>
            <a:r>
              <a:rPr sz="2100" b="1" dirty="0">
                <a:solidFill>
                  <a:prstClr val="black"/>
                </a:solidFill>
                <a:latin typeface="华文楷体"/>
                <a:cs typeface="华文楷体"/>
              </a:rPr>
              <a:t>管该</a:t>
            </a:r>
            <a:r>
              <a:rPr sz="2100" b="1" spc="-15" dirty="0">
                <a:solidFill>
                  <a:prstClr val="black"/>
                </a:solidFill>
                <a:latin typeface="华文楷体"/>
                <a:cs typeface="华文楷体"/>
              </a:rPr>
              <a:t>项</a:t>
            </a:r>
            <a:r>
              <a:rPr sz="2100" b="1" dirty="0">
                <a:solidFill>
                  <a:prstClr val="black"/>
                </a:solidFill>
                <a:latin typeface="华文楷体"/>
                <a:cs typeface="华文楷体"/>
              </a:rPr>
              <a:t>目的</a:t>
            </a:r>
            <a:r>
              <a:rPr sz="2100" b="1" spc="-15" dirty="0">
                <a:solidFill>
                  <a:prstClr val="black"/>
                </a:solidFill>
                <a:latin typeface="华文楷体"/>
                <a:cs typeface="华文楷体"/>
              </a:rPr>
              <a:t>床</a:t>
            </a:r>
            <a:r>
              <a:rPr sz="2100" b="1" dirty="0">
                <a:solidFill>
                  <a:prstClr val="black"/>
                </a:solidFill>
                <a:latin typeface="华文楷体"/>
                <a:cs typeface="华文楷体"/>
              </a:rPr>
              <a:t>垫回</a:t>
            </a:r>
            <a:r>
              <a:rPr sz="2100" b="1" spc="-15" dirty="0">
                <a:solidFill>
                  <a:prstClr val="black"/>
                </a:solidFill>
                <a:latin typeface="华文楷体"/>
                <a:cs typeface="华文楷体"/>
              </a:rPr>
              <a:t>收</a:t>
            </a:r>
            <a:r>
              <a:rPr sz="2100" b="1" dirty="0">
                <a:solidFill>
                  <a:prstClr val="black"/>
                </a:solidFill>
                <a:latin typeface="华文楷体"/>
                <a:cs typeface="华文楷体"/>
              </a:rPr>
              <a:t>委 </a:t>
            </a:r>
            <a:r>
              <a:rPr sz="2100" b="1" spc="11" dirty="0">
                <a:solidFill>
                  <a:prstClr val="black"/>
                </a:solidFill>
                <a:latin typeface="华文楷体"/>
                <a:cs typeface="华文楷体"/>
              </a:rPr>
              <a:t>员会</a:t>
            </a:r>
            <a:r>
              <a:rPr sz="2100" b="1" dirty="0">
                <a:solidFill>
                  <a:prstClr val="black"/>
                </a:solidFill>
                <a:latin typeface="华文楷体"/>
                <a:cs typeface="华文楷体"/>
              </a:rPr>
              <a:t>所需</a:t>
            </a:r>
            <a:r>
              <a:rPr sz="2100" b="1" spc="-15" dirty="0">
                <a:solidFill>
                  <a:prstClr val="black"/>
                </a:solidFill>
                <a:latin typeface="华文楷体"/>
                <a:cs typeface="华文楷体"/>
              </a:rPr>
              <a:t>费</a:t>
            </a:r>
            <a:r>
              <a:rPr sz="2100" b="1" dirty="0">
                <a:solidFill>
                  <a:prstClr val="black"/>
                </a:solidFill>
                <a:latin typeface="华文楷体"/>
                <a:cs typeface="华文楷体"/>
              </a:rPr>
              <a:t>用将</a:t>
            </a:r>
            <a:r>
              <a:rPr sz="2100" b="1" spc="-15" dirty="0">
                <a:solidFill>
                  <a:prstClr val="black"/>
                </a:solidFill>
                <a:latin typeface="华文楷体"/>
                <a:cs typeface="华文楷体"/>
              </a:rPr>
              <a:t>按</a:t>
            </a:r>
            <a:r>
              <a:rPr sz="2100" b="1" dirty="0">
                <a:solidFill>
                  <a:prstClr val="black"/>
                </a:solidFill>
                <a:latin typeface="华文楷体"/>
                <a:cs typeface="华文楷体"/>
              </a:rPr>
              <a:t>销售</a:t>
            </a:r>
            <a:r>
              <a:rPr sz="2100" b="1" spc="-15" dirty="0">
                <a:solidFill>
                  <a:prstClr val="black"/>
                </a:solidFill>
                <a:latin typeface="华文楷体"/>
                <a:cs typeface="华文楷体"/>
              </a:rPr>
              <a:t>额</a:t>
            </a:r>
            <a:r>
              <a:rPr sz="2100" b="1" dirty="0">
                <a:solidFill>
                  <a:prstClr val="black"/>
                </a:solidFill>
                <a:latin typeface="华文楷体"/>
                <a:cs typeface="华文楷体"/>
              </a:rPr>
              <a:t>向零</a:t>
            </a:r>
            <a:r>
              <a:rPr sz="2100" b="1" spc="-15" dirty="0">
                <a:solidFill>
                  <a:prstClr val="black"/>
                </a:solidFill>
                <a:latin typeface="华文楷体"/>
                <a:cs typeface="华文楷体"/>
              </a:rPr>
              <a:t>售</a:t>
            </a:r>
            <a:r>
              <a:rPr sz="2100" b="1" dirty="0">
                <a:solidFill>
                  <a:prstClr val="black"/>
                </a:solidFill>
                <a:latin typeface="华文楷体"/>
                <a:cs typeface="华文楷体"/>
              </a:rPr>
              <a:t>商收</a:t>
            </a:r>
            <a:r>
              <a:rPr sz="2100" b="1" spc="-15" dirty="0">
                <a:solidFill>
                  <a:prstClr val="black"/>
                </a:solidFill>
                <a:latin typeface="华文楷体"/>
                <a:cs typeface="华文楷体"/>
              </a:rPr>
              <a:t>取</a:t>
            </a:r>
            <a:r>
              <a:rPr sz="2100" b="1" dirty="0">
                <a:solidFill>
                  <a:prstClr val="black"/>
                </a:solidFill>
                <a:latin typeface="华文楷体"/>
                <a:cs typeface="华文楷体"/>
              </a:rPr>
              <a:t>，并</a:t>
            </a:r>
            <a:r>
              <a:rPr sz="2100" b="1" spc="-15" dirty="0">
                <a:solidFill>
                  <a:prstClr val="black"/>
                </a:solidFill>
                <a:latin typeface="华文楷体"/>
                <a:cs typeface="华文楷体"/>
              </a:rPr>
              <a:t>会</a:t>
            </a:r>
            <a:r>
              <a:rPr sz="2100" b="1" dirty="0">
                <a:solidFill>
                  <a:prstClr val="black"/>
                </a:solidFill>
                <a:latin typeface="华文楷体"/>
                <a:cs typeface="华文楷体"/>
              </a:rPr>
              <a:t>在 </a:t>
            </a:r>
            <a:r>
              <a:rPr sz="2100" b="1" spc="15" dirty="0">
                <a:solidFill>
                  <a:prstClr val="black"/>
                </a:solidFill>
                <a:latin typeface="华文楷体"/>
                <a:cs typeface="华文楷体"/>
              </a:rPr>
              <a:t>消费</a:t>
            </a:r>
            <a:r>
              <a:rPr sz="2100" b="1" dirty="0">
                <a:solidFill>
                  <a:prstClr val="black"/>
                </a:solidFill>
                <a:latin typeface="华文楷体"/>
                <a:cs typeface="华文楷体"/>
              </a:rPr>
              <a:t>者的</a:t>
            </a:r>
            <a:r>
              <a:rPr sz="2100" b="1" spc="-15" dirty="0">
                <a:solidFill>
                  <a:prstClr val="black"/>
                </a:solidFill>
                <a:latin typeface="华文楷体"/>
                <a:cs typeface="华文楷体"/>
              </a:rPr>
              <a:t>收</a:t>
            </a:r>
            <a:r>
              <a:rPr sz="2100" b="1" dirty="0">
                <a:solidFill>
                  <a:prstClr val="black"/>
                </a:solidFill>
                <a:latin typeface="华文楷体"/>
                <a:cs typeface="华文楷体"/>
              </a:rPr>
              <a:t>据中</a:t>
            </a:r>
            <a:r>
              <a:rPr sz="2100" b="1" spc="-15" dirty="0">
                <a:solidFill>
                  <a:prstClr val="black"/>
                </a:solidFill>
                <a:latin typeface="华文楷体"/>
                <a:cs typeface="华文楷体"/>
              </a:rPr>
              <a:t>单</a:t>
            </a:r>
            <a:r>
              <a:rPr sz="2100" b="1" dirty="0">
                <a:solidFill>
                  <a:prstClr val="black"/>
                </a:solidFill>
                <a:latin typeface="华文楷体"/>
                <a:cs typeface="华文楷体"/>
              </a:rPr>
              <a:t>列出</a:t>
            </a:r>
            <a:r>
              <a:rPr sz="2100" b="1" spc="-15" dirty="0">
                <a:solidFill>
                  <a:prstClr val="black"/>
                </a:solidFill>
                <a:latin typeface="华文楷体"/>
                <a:cs typeface="华文楷体"/>
              </a:rPr>
              <a:t>来</a:t>
            </a:r>
            <a:r>
              <a:rPr sz="2100" b="1" dirty="0">
                <a:solidFill>
                  <a:prstClr val="black"/>
                </a:solidFill>
                <a:latin typeface="华文楷体"/>
                <a:cs typeface="华文楷体"/>
              </a:rPr>
              <a:t>。</a:t>
            </a:r>
            <a:endParaRPr sz="2100">
              <a:solidFill>
                <a:prstClr val="black"/>
              </a:solidFill>
              <a:latin typeface="华文楷体"/>
              <a:cs typeface="华文楷体"/>
            </a:endParaRPr>
          </a:p>
        </p:txBody>
      </p:sp>
      <p:sp>
        <p:nvSpPr>
          <p:cNvPr id="3" name="object 3"/>
          <p:cNvSpPr txBox="1"/>
          <p:nvPr/>
        </p:nvSpPr>
        <p:spPr>
          <a:xfrm>
            <a:off x="1544955" y="4118991"/>
            <a:ext cx="5218748" cy="217367"/>
          </a:xfrm>
          <a:prstGeom prst="rect">
            <a:avLst/>
          </a:prstGeom>
        </p:spPr>
        <p:txBody>
          <a:bodyPr vert="horz" wrap="square" lIns="0" tIns="9525" rIns="0" bIns="0" rtlCol="0">
            <a:spAutoFit/>
          </a:bodyPr>
          <a:lstStyle/>
          <a:p>
            <a:pPr marL="9525" defTabSz="685800">
              <a:spcBef>
                <a:spcPts val="75"/>
              </a:spcBef>
            </a:pPr>
            <a:r>
              <a:rPr sz="675" spc="4" dirty="0">
                <a:solidFill>
                  <a:srgbClr val="477AB1"/>
                </a:solidFill>
                <a:latin typeface="Wingdings 2"/>
                <a:cs typeface="Wingdings 2"/>
              </a:rPr>
              <a:t></a:t>
            </a:r>
            <a:r>
              <a:rPr sz="675" spc="4" dirty="0">
                <a:solidFill>
                  <a:srgbClr val="477AB1"/>
                </a:solidFill>
                <a:latin typeface="Times New Roman"/>
                <a:cs typeface="Times New Roman"/>
              </a:rPr>
              <a:t>   </a:t>
            </a:r>
            <a:r>
              <a:rPr sz="675" spc="19" dirty="0">
                <a:solidFill>
                  <a:srgbClr val="477AB1"/>
                </a:solidFill>
                <a:latin typeface="Times New Roman"/>
                <a:cs typeface="Times New Roman"/>
              </a:rPr>
              <a:t> </a:t>
            </a:r>
            <a:r>
              <a:rPr sz="1350" b="1" spc="4" dirty="0">
                <a:solidFill>
                  <a:prstClr val="black"/>
                </a:solidFill>
                <a:latin typeface="华文楷体"/>
                <a:cs typeface="华文楷体"/>
              </a:rPr>
              <a:t>资料来</a:t>
            </a:r>
            <a:r>
              <a:rPr sz="1350" b="1" spc="-4" dirty="0">
                <a:solidFill>
                  <a:prstClr val="black"/>
                </a:solidFill>
                <a:latin typeface="华文楷体"/>
                <a:cs typeface="华文楷体"/>
              </a:rPr>
              <a:t>源：</a:t>
            </a:r>
            <a:r>
              <a:rPr sz="1350" b="1" spc="-75" dirty="0">
                <a:solidFill>
                  <a:prstClr val="black"/>
                </a:solidFill>
                <a:latin typeface="华文楷体"/>
                <a:cs typeface="华文楷体"/>
              </a:rPr>
              <a:t> </a:t>
            </a:r>
            <a:r>
              <a:rPr sz="1350" b="1" spc="-8" dirty="0">
                <a:solidFill>
                  <a:prstClr val="black"/>
                </a:solidFill>
                <a:latin typeface="Cambria"/>
                <a:cs typeface="Cambria"/>
              </a:rPr>
              <a:t>http</a:t>
            </a:r>
            <a:r>
              <a:rPr sz="1350" b="1" spc="-8" dirty="0">
                <a:solidFill>
                  <a:prstClr val="black"/>
                </a:solidFill>
                <a:latin typeface="华文楷体"/>
                <a:cs typeface="华文楷体"/>
              </a:rPr>
              <a:t>：</a:t>
            </a:r>
            <a:r>
              <a:rPr sz="1350" b="1" spc="-8" dirty="0">
                <a:solidFill>
                  <a:prstClr val="black"/>
                </a:solidFill>
                <a:latin typeface="Cambria"/>
                <a:cs typeface="Cambria"/>
                <a:hlinkClick r:id="rId2"/>
              </a:rPr>
              <a:t>//www.jiajumi.com/news/global/9293.html.</a:t>
            </a:r>
            <a:endParaRPr sz="1350">
              <a:solidFill>
                <a:prstClr val="black"/>
              </a:solidFill>
              <a:latin typeface="Cambria"/>
              <a:cs typeface="Cambria"/>
            </a:endParaRPr>
          </a:p>
        </p:txBody>
      </p:sp>
    </p:spTree>
    <p:extLst>
      <p:ext uri="{BB962C8B-B14F-4D97-AF65-F5344CB8AC3E}">
        <p14:creationId xmlns:p14="http://schemas.microsoft.com/office/powerpoint/2010/main" val="2217656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26025" y="381381"/>
            <a:ext cx="5695474" cy="516488"/>
          </a:xfrm>
          <a:prstGeom prst="rect">
            <a:avLst/>
          </a:prstGeom>
        </p:spPr>
        <p:txBody>
          <a:bodyPr vert="horz" wrap="square" lIns="0" tIns="8573" rIns="0" bIns="0" rtlCol="0">
            <a:spAutoFit/>
          </a:bodyPr>
          <a:lstStyle/>
          <a:p>
            <a:pPr marL="9525">
              <a:spcBef>
                <a:spcPts val="68"/>
              </a:spcBef>
              <a:tabLst>
                <a:tab pos="1483519" algn="l"/>
              </a:tabLst>
            </a:pPr>
            <a:r>
              <a:rPr sz="3300" spc="-11" dirty="0" err="1">
                <a:solidFill>
                  <a:srgbClr val="000000"/>
                </a:solidFill>
                <a:latin typeface="隶书"/>
                <a:cs typeface="隶书"/>
              </a:rPr>
              <a:t>废弃物物流的</a:t>
            </a:r>
            <a:r>
              <a:rPr sz="3300" spc="-23" dirty="0" err="1">
                <a:solidFill>
                  <a:srgbClr val="000000"/>
                </a:solidFill>
                <a:latin typeface="隶书"/>
                <a:cs typeface="隶书"/>
              </a:rPr>
              <a:t>处</a:t>
            </a:r>
            <a:r>
              <a:rPr sz="3300" spc="-11" dirty="0" err="1">
                <a:solidFill>
                  <a:srgbClr val="000000"/>
                </a:solidFill>
                <a:latin typeface="隶书"/>
                <a:cs typeface="隶书"/>
              </a:rPr>
              <a:t>理方</a:t>
            </a:r>
            <a:r>
              <a:rPr sz="3300" spc="-23" dirty="0" err="1">
                <a:solidFill>
                  <a:srgbClr val="000000"/>
                </a:solidFill>
                <a:latin typeface="隶书"/>
                <a:cs typeface="隶书"/>
              </a:rPr>
              <a:t>法</a:t>
            </a:r>
            <a:endParaRPr sz="3300" dirty="0">
              <a:latin typeface="隶书"/>
              <a:cs typeface="隶书"/>
            </a:endParaRPr>
          </a:p>
        </p:txBody>
      </p:sp>
      <p:sp>
        <p:nvSpPr>
          <p:cNvPr id="4" name="object 4"/>
          <p:cNvSpPr txBox="1">
            <a:spLocks noGrp="1"/>
          </p:cNvSpPr>
          <p:nvPr>
            <p:ph type="sldNum" sz="quarter" idx="7"/>
          </p:nvPr>
        </p:nvSpPr>
        <p:spPr>
          <a:xfrm>
            <a:off x="7442455" y="3622115"/>
            <a:ext cx="166211" cy="142347"/>
          </a:xfrm>
          <a:prstGeom prst="rect">
            <a:avLst/>
          </a:prstGeom>
        </p:spPr>
        <p:txBody>
          <a:bodyPr vert="horz" wrap="square" lIns="0" tIns="3810" rIns="0" bIns="0" rtlCol="0">
            <a:spAutoFit/>
          </a:bodyPr>
          <a:lstStyle/>
          <a:p>
            <a:pPr marL="19050">
              <a:spcBef>
                <a:spcPts val="30"/>
              </a:spcBef>
            </a:pPr>
            <a:fld id="{81D60167-4931-47E6-BA6A-407CBD079E47}" type="slidenum">
              <a:rPr dirty="0"/>
              <a:pPr marL="19050">
                <a:spcBef>
                  <a:spcPts val="30"/>
                </a:spcBef>
              </a:pPr>
              <a:t>38</a:t>
            </a:fld>
            <a:endParaRPr dirty="0"/>
          </a:p>
        </p:txBody>
      </p:sp>
      <p:sp>
        <p:nvSpPr>
          <p:cNvPr id="3" name="object 3"/>
          <p:cNvSpPr txBox="1"/>
          <p:nvPr/>
        </p:nvSpPr>
        <p:spPr>
          <a:xfrm>
            <a:off x="1487805" y="860070"/>
            <a:ext cx="6186963" cy="3936238"/>
          </a:xfrm>
          <a:prstGeom prst="rect">
            <a:avLst/>
          </a:prstGeom>
        </p:spPr>
        <p:txBody>
          <a:bodyPr vert="horz" wrap="square" lIns="0" tIns="87154" rIns="0" bIns="0" rtlCol="0">
            <a:spAutoFit/>
          </a:bodyPr>
          <a:lstStyle/>
          <a:p>
            <a:pPr marL="288131" indent="-278606" defTabSz="685800">
              <a:spcBef>
                <a:spcPts val="686"/>
              </a:spcBef>
              <a:buFont typeface="Cambria"/>
              <a:buAutoNum type="arabicPeriod"/>
              <a:tabLst>
                <a:tab pos="288608" algn="l"/>
              </a:tabLst>
            </a:pPr>
            <a:r>
              <a:rPr sz="2100" b="1" spc="19" dirty="0">
                <a:solidFill>
                  <a:srgbClr val="0000FF"/>
                </a:solidFill>
                <a:latin typeface="华文楷体"/>
                <a:cs typeface="华文楷体"/>
              </a:rPr>
              <a:t>焚烧</a:t>
            </a:r>
            <a:endParaRPr sz="2100">
              <a:solidFill>
                <a:prstClr val="black"/>
              </a:solidFill>
              <a:latin typeface="华文楷体"/>
              <a:cs typeface="华文楷体"/>
            </a:endParaRPr>
          </a:p>
          <a:p>
            <a:pPr marL="267653" marR="38576" indent="-258604" defTabSz="685800">
              <a:lnSpc>
                <a:spcPct val="110000"/>
              </a:lnSpc>
              <a:spcBef>
                <a:spcPts val="360"/>
              </a:spcBef>
            </a:pPr>
            <a:r>
              <a:rPr sz="1050" spc="-8" dirty="0">
                <a:solidFill>
                  <a:srgbClr val="477AB1"/>
                </a:solidFill>
                <a:latin typeface="Wingdings 2"/>
                <a:cs typeface="Wingdings 2"/>
              </a:rPr>
              <a:t></a:t>
            </a:r>
            <a:r>
              <a:rPr sz="1050" spc="195" dirty="0">
                <a:solidFill>
                  <a:srgbClr val="477AB1"/>
                </a:solidFill>
                <a:latin typeface="Times New Roman"/>
                <a:cs typeface="Times New Roman"/>
              </a:rPr>
              <a:t> </a:t>
            </a:r>
            <a:r>
              <a:rPr sz="2100" b="1" spc="11" dirty="0">
                <a:solidFill>
                  <a:prstClr val="black"/>
                </a:solidFill>
                <a:latin typeface="华文楷体"/>
                <a:cs typeface="华文楷体"/>
              </a:rPr>
              <a:t>采取</a:t>
            </a:r>
            <a:r>
              <a:rPr sz="2100" b="1" dirty="0">
                <a:solidFill>
                  <a:prstClr val="black"/>
                </a:solidFill>
                <a:latin typeface="华文楷体"/>
                <a:cs typeface="华文楷体"/>
              </a:rPr>
              <a:t>焚烧</a:t>
            </a:r>
            <a:r>
              <a:rPr sz="2100" b="1" spc="-15" dirty="0">
                <a:solidFill>
                  <a:prstClr val="black"/>
                </a:solidFill>
                <a:latin typeface="华文楷体"/>
                <a:cs typeface="华文楷体"/>
              </a:rPr>
              <a:t>的</a:t>
            </a:r>
            <a:r>
              <a:rPr sz="2100" b="1" dirty="0">
                <a:solidFill>
                  <a:prstClr val="black"/>
                </a:solidFill>
                <a:latin typeface="华文楷体"/>
                <a:cs typeface="华文楷体"/>
              </a:rPr>
              <a:t>方式</a:t>
            </a:r>
            <a:r>
              <a:rPr sz="2100" b="1" spc="-15" dirty="0">
                <a:solidFill>
                  <a:prstClr val="black"/>
                </a:solidFill>
                <a:latin typeface="华文楷体"/>
                <a:cs typeface="华文楷体"/>
              </a:rPr>
              <a:t>是</a:t>
            </a:r>
            <a:r>
              <a:rPr sz="2100" b="1" dirty="0">
                <a:solidFill>
                  <a:prstClr val="black"/>
                </a:solidFill>
                <a:latin typeface="华文楷体"/>
                <a:cs typeface="华文楷体"/>
              </a:rPr>
              <a:t>处理</a:t>
            </a:r>
            <a:r>
              <a:rPr sz="2100" b="1" spc="-15" dirty="0">
                <a:solidFill>
                  <a:prstClr val="black"/>
                </a:solidFill>
                <a:latin typeface="华文楷体"/>
                <a:cs typeface="华文楷体"/>
              </a:rPr>
              <a:t>含</a:t>
            </a:r>
            <a:r>
              <a:rPr sz="2100" b="1" dirty="0">
                <a:solidFill>
                  <a:prstClr val="black"/>
                </a:solidFill>
                <a:latin typeface="华文楷体"/>
                <a:cs typeface="华文楷体"/>
              </a:rPr>
              <a:t>有机</a:t>
            </a:r>
            <a:r>
              <a:rPr sz="2100" b="1" spc="-15" dirty="0">
                <a:solidFill>
                  <a:prstClr val="black"/>
                </a:solidFill>
                <a:latin typeface="华文楷体"/>
                <a:cs typeface="华文楷体"/>
              </a:rPr>
              <a:t>物</a:t>
            </a:r>
            <a:r>
              <a:rPr sz="2100" b="1" dirty="0">
                <a:solidFill>
                  <a:prstClr val="black"/>
                </a:solidFill>
                <a:latin typeface="华文楷体"/>
                <a:cs typeface="华文楷体"/>
              </a:rPr>
              <a:t>较高</a:t>
            </a:r>
            <a:r>
              <a:rPr sz="2100" b="1" spc="-15" dirty="0">
                <a:solidFill>
                  <a:prstClr val="black"/>
                </a:solidFill>
                <a:latin typeface="华文楷体"/>
                <a:cs typeface="华文楷体"/>
              </a:rPr>
              <a:t>的</a:t>
            </a:r>
            <a:r>
              <a:rPr sz="2100" b="1" dirty="0">
                <a:solidFill>
                  <a:prstClr val="black"/>
                </a:solidFill>
                <a:latin typeface="华文楷体"/>
                <a:cs typeface="华文楷体"/>
              </a:rPr>
              <a:t>废弃</a:t>
            </a:r>
            <a:r>
              <a:rPr sz="2100" b="1" spc="-15" dirty="0">
                <a:solidFill>
                  <a:prstClr val="black"/>
                </a:solidFill>
                <a:latin typeface="华文楷体"/>
                <a:cs typeface="华文楷体"/>
              </a:rPr>
              <a:t>物</a:t>
            </a:r>
            <a:r>
              <a:rPr sz="2100" b="1" dirty="0">
                <a:solidFill>
                  <a:prstClr val="black"/>
                </a:solidFill>
                <a:latin typeface="华文楷体"/>
                <a:cs typeface="华文楷体"/>
              </a:rPr>
              <a:t>的好 </a:t>
            </a:r>
            <a:r>
              <a:rPr sz="2100" b="1" spc="15" dirty="0">
                <a:solidFill>
                  <a:prstClr val="black"/>
                </a:solidFill>
                <a:latin typeface="华文楷体"/>
                <a:cs typeface="华文楷体"/>
              </a:rPr>
              <a:t>方法</a:t>
            </a:r>
            <a:r>
              <a:rPr sz="2100" b="1" dirty="0">
                <a:solidFill>
                  <a:prstClr val="black"/>
                </a:solidFill>
                <a:latin typeface="华文楷体"/>
                <a:cs typeface="华文楷体"/>
              </a:rPr>
              <a:t>，对</a:t>
            </a:r>
            <a:r>
              <a:rPr sz="2100" b="1" spc="-15" dirty="0">
                <a:solidFill>
                  <a:prstClr val="black"/>
                </a:solidFill>
                <a:latin typeface="华文楷体"/>
                <a:cs typeface="华文楷体"/>
              </a:rPr>
              <a:t>生</a:t>
            </a:r>
            <a:r>
              <a:rPr sz="2100" b="1" dirty="0">
                <a:solidFill>
                  <a:prstClr val="black"/>
                </a:solidFill>
                <a:latin typeface="华文楷体"/>
                <a:cs typeface="华文楷体"/>
              </a:rPr>
              <a:t>态环</a:t>
            </a:r>
            <a:r>
              <a:rPr sz="2100" b="1" spc="-15" dirty="0">
                <a:solidFill>
                  <a:prstClr val="black"/>
                </a:solidFill>
                <a:latin typeface="华文楷体"/>
                <a:cs typeface="华文楷体"/>
              </a:rPr>
              <a:t>境</a:t>
            </a:r>
            <a:r>
              <a:rPr sz="2100" b="1" dirty="0">
                <a:solidFill>
                  <a:prstClr val="black"/>
                </a:solidFill>
                <a:latin typeface="华文楷体"/>
                <a:cs typeface="华文楷体"/>
              </a:rPr>
              <a:t>能起</a:t>
            </a:r>
            <a:r>
              <a:rPr sz="2100" b="1" spc="-15" dirty="0">
                <a:solidFill>
                  <a:prstClr val="black"/>
                </a:solidFill>
                <a:latin typeface="华文楷体"/>
                <a:cs typeface="华文楷体"/>
              </a:rPr>
              <a:t>到</a:t>
            </a:r>
            <a:r>
              <a:rPr sz="2100" b="1" dirty="0">
                <a:solidFill>
                  <a:prstClr val="black"/>
                </a:solidFill>
                <a:latin typeface="华文楷体"/>
                <a:cs typeface="华文楷体"/>
              </a:rPr>
              <a:t>一定</a:t>
            </a:r>
            <a:r>
              <a:rPr sz="2100" b="1" spc="-15" dirty="0">
                <a:solidFill>
                  <a:prstClr val="black"/>
                </a:solidFill>
                <a:latin typeface="华文楷体"/>
                <a:cs typeface="华文楷体"/>
              </a:rPr>
              <a:t>的</a:t>
            </a:r>
            <a:r>
              <a:rPr sz="2100" b="1" dirty="0">
                <a:solidFill>
                  <a:prstClr val="black"/>
                </a:solidFill>
                <a:latin typeface="华文楷体"/>
                <a:cs typeface="华文楷体"/>
              </a:rPr>
              <a:t>保护</a:t>
            </a:r>
            <a:r>
              <a:rPr sz="2100" b="1" spc="-15" dirty="0">
                <a:solidFill>
                  <a:prstClr val="black"/>
                </a:solidFill>
                <a:latin typeface="华文楷体"/>
                <a:cs typeface="华文楷体"/>
              </a:rPr>
              <a:t>作</a:t>
            </a:r>
            <a:r>
              <a:rPr sz="2100" b="1" dirty="0">
                <a:solidFill>
                  <a:prstClr val="black"/>
                </a:solidFill>
                <a:latin typeface="华文楷体"/>
                <a:cs typeface="华文楷体"/>
              </a:rPr>
              <a:t>用。</a:t>
            </a:r>
            <a:endParaRPr sz="2100">
              <a:solidFill>
                <a:prstClr val="black"/>
              </a:solidFill>
              <a:latin typeface="华文楷体"/>
              <a:cs typeface="华文楷体"/>
            </a:endParaRPr>
          </a:p>
          <a:p>
            <a:pPr marL="288131" indent="-278606" defTabSz="685800">
              <a:spcBef>
                <a:spcPts val="630"/>
              </a:spcBef>
              <a:buFont typeface="Cambria"/>
              <a:buAutoNum type="arabicPeriod" startAt="2"/>
              <a:tabLst>
                <a:tab pos="288608" algn="l"/>
              </a:tabLst>
            </a:pPr>
            <a:r>
              <a:rPr sz="2100" b="1" spc="19" dirty="0">
                <a:solidFill>
                  <a:srgbClr val="0000FF"/>
                </a:solidFill>
                <a:latin typeface="华文楷体"/>
                <a:cs typeface="华文楷体"/>
              </a:rPr>
              <a:t>净</a:t>
            </a:r>
            <a:r>
              <a:rPr sz="2100" b="1" spc="15" dirty="0">
                <a:solidFill>
                  <a:srgbClr val="0000FF"/>
                </a:solidFill>
                <a:latin typeface="华文楷体"/>
                <a:cs typeface="华文楷体"/>
              </a:rPr>
              <a:t>化</a:t>
            </a:r>
            <a:r>
              <a:rPr sz="2100" b="1" dirty="0">
                <a:solidFill>
                  <a:srgbClr val="0000FF"/>
                </a:solidFill>
                <a:latin typeface="华文楷体"/>
                <a:cs typeface="华文楷体"/>
              </a:rPr>
              <a:t>加工</a:t>
            </a:r>
            <a:endParaRPr sz="2100">
              <a:solidFill>
                <a:prstClr val="black"/>
              </a:solidFill>
              <a:latin typeface="华文楷体"/>
              <a:cs typeface="华文楷体"/>
            </a:endParaRPr>
          </a:p>
          <a:p>
            <a:pPr marL="301943" defTabSz="685800">
              <a:spcBef>
                <a:spcPts val="630"/>
              </a:spcBef>
            </a:pPr>
            <a:r>
              <a:rPr sz="2100" b="1" spc="15" dirty="0">
                <a:solidFill>
                  <a:prstClr val="black"/>
                </a:solidFill>
                <a:latin typeface="华文楷体"/>
                <a:cs typeface="华文楷体"/>
              </a:rPr>
              <a:t>这主</a:t>
            </a:r>
            <a:r>
              <a:rPr sz="2100" b="1" dirty="0">
                <a:solidFill>
                  <a:prstClr val="black"/>
                </a:solidFill>
                <a:latin typeface="华文楷体"/>
                <a:cs typeface="华文楷体"/>
              </a:rPr>
              <a:t>要</a:t>
            </a:r>
            <a:r>
              <a:rPr sz="2100" b="1" spc="-15" dirty="0">
                <a:solidFill>
                  <a:prstClr val="black"/>
                </a:solidFill>
                <a:latin typeface="华文楷体"/>
                <a:cs typeface="华文楷体"/>
              </a:rPr>
              <a:t>体</a:t>
            </a:r>
            <a:r>
              <a:rPr sz="2100" b="1" dirty="0">
                <a:solidFill>
                  <a:prstClr val="black"/>
                </a:solidFill>
                <a:latin typeface="华文楷体"/>
                <a:cs typeface="华文楷体"/>
              </a:rPr>
              <a:t>现在</a:t>
            </a:r>
            <a:r>
              <a:rPr sz="2100" b="1" spc="-15" dirty="0">
                <a:solidFill>
                  <a:prstClr val="black"/>
                </a:solidFill>
                <a:latin typeface="华文楷体"/>
                <a:cs typeface="华文楷体"/>
              </a:rPr>
              <a:t>对</a:t>
            </a:r>
            <a:r>
              <a:rPr sz="2100" b="1" dirty="0">
                <a:solidFill>
                  <a:prstClr val="black"/>
                </a:solidFill>
                <a:latin typeface="华文楷体"/>
                <a:cs typeface="华文楷体"/>
              </a:rPr>
              <a:t>废水</a:t>
            </a:r>
            <a:r>
              <a:rPr sz="2100" b="1" spc="-15" dirty="0">
                <a:solidFill>
                  <a:prstClr val="black"/>
                </a:solidFill>
                <a:latin typeface="华文楷体"/>
                <a:cs typeface="华文楷体"/>
              </a:rPr>
              <a:t>进</a:t>
            </a:r>
            <a:r>
              <a:rPr sz="2100" b="1" dirty="0">
                <a:solidFill>
                  <a:prstClr val="black"/>
                </a:solidFill>
                <a:latin typeface="华文楷体"/>
                <a:cs typeface="华文楷体"/>
              </a:rPr>
              <a:t>行净</a:t>
            </a:r>
            <a:r>
              <a:rPr sz="2100" b="1" spc="-15" dirty="0">
                <a:solidFill>
                  <a:prstClr val="black"/>
                </a:solidFill>
                <a:latin typeface="华文楷体"/>
                <a:cs typeface="华文楷体"/>
              </a:rPr>
              <a:t>化</a:t>
            </a:r>
            <a:r>
              <a:rPr sz="2100" b="1" dirty="0">
                <a:solidFill>
                  <a:prstClr val="black"/>
                </a:solidFill>
                <a:latin typeface="华文楷体"/>
                <a:cs typeface="华文楷体"/>
              </a:rPr>
              <a:t>处理。</a:t>
            </a:r>
            <a:endParaRPr sz="2100">
              <a:solidFill>
                <a:prstClr val="black"/>
              </a:solidFill>
              <a:latin typeface="华文楷体"/>
              <a:cs typeface="华文楷体"/>
            </a:endParaRPr>
          </a:p>
          <a:p>
            <a:pPr marL="288131" indent="-278606" defTabSz="685800">
              <a:spcBef>
                <a:spcPts val="630"/>
              </a:spcBef>
              <a:buFont typeface="Cambria"/>
              <a:buAutoNum type="arabicPeriod" startAt="3"/>
              <a:tabLst>
                <a:tab pos="288608" algn="l"/>
              </a:tabLst>
            </a:pPr>
            <a:r>
              <a:rPr sz="2100" b="1" spc="19" dirty="0">
                <a:solidFill>
                  <a:srgbClr val="0000FF"/>
                </a:solidFill>
                <a:latin typeface="华文楷体"/>
                <a:cs typeface="华文楷体"/>
              </a:rPr>
              <a:t>掩埋</a:t>
            </a:r>
            <a:endParaRPr sz="2100">
              <a:solidFill>
                <a:prstClr val="black"/>
              </a:solidFill>
              <a:latin typeface="华文楷体"/>
              <a:cs typeface="华文楷体"/>
            </a:endParaRPr>
          </a:p>
          <a:p>
            <a:pPr marL="9525" marR="3810" indent="292418" defTabSz="685800">
              <a:lnSpc>
                <a:spcPct val="110000"/>
              </a:lnSpc>
              <a:spcBef>
                <a:spcPts val="375"/>
              </a:spcBef>
            </a:pPr>
            <a:r>
              <a:rPr sz="2100" b="1" spc="15" dirty="0">
                <a:solidFill>
                  <a:prstClr val="black"/>
                </a:solidFill>
                <a:latin typeface="华文楷体"/>
                <a:cs typeface="华文楷体"/>
              </a:rPr>
              <a:t>废弃</a:t>
            </a:r>
            <a:r>
              <a:rPr sz="2100" b="1" dirty="0">
                <a:solidFill>
                  <a:prstClr val="black"/>
                </a:solidFill>
                <a:latin typeface="华文楷体"/>
                <a:cs typeface="华文楷体"/>
              </a:rPr>
              <a:t>物</a:t>
            </a:r>
            <a:r>
              <a:rPr sz="2100" b="1" spc="-15" dirty="0">
                <a:solidFill>
                  <a:prstClr val="black"/>
                </a:solidFill>
                <a:latin typeface="华文楷体"/>
                <a:cs typeface="华文楷体"/>
              </a:rPr>
              <a:t>掩</a:t>
            </a:r>
            <a:r>
              <a:rPr sz="2100" b="1" dirty="0">
                <a:solidFill>
                  <a:prstClr val="black"/>
                </a:solidFill>
                <a:latin typeface="华文楷体"/>
                <a:cs typeface="华文楷体"/>
              </a:rPr>
              <a:t>埋主</a:t>
            </a:r>
            <a:r>
              <a:rPr sz="2100" b="1" spc="-15" dirty="0">
                <a:solidFill>
                  <a:prstClr val="black"/>
                </a:solidFill>
                <a:latin typeface="华文楷体"/>
                <a:cs typeface="华文楷体"/>
              </a:rPr>
              <a:t>要</a:t>
            </a:r>
            <a:r>
              <a:rPr sz="2100" b="1" dirty="0">
                <a:solidFill>
                  <a:prstClr val="black"/>
                </a:solidFill>
                <a:latin typeface="华文楷体"/>
                <a:cs typeface="华文楷体"/>
              </a:rPr>
              <a:t>是针</a:t>
            </a:r>
            <a:r>
              <a:rPr sz="2100" b="1" spc="-15" dirty="0">
                <a:solidFill>
                  <a:prstClr val="black"/>
                </a:solidFill>
                <a:latin typeface="华文楷体"/>
                <a:cs typeface="华文楷体"/>
              </a:rPr>
              <a:t>对</a:t>
            </a:r>
            <a:r>
              <a:rPr sz="2100" b="1" dirty="0">
                <a:solidFill>
                  <a:prstClr val="black"/>
                </a:solidFill>
                <a:latin typeface="华文楷体"/>
                <a:cs typeface="华文楷体"/>
              </a:rPr>
              <a:t>那些</a:t>
            </a:r>
            <a:r>
              <a:rPr sz="2100" b="1" spc="-15" dirty="0">
                <a:solidFill>
                  <a:prstClr val="black"/>
                </a:solidFill>
                <a:latin typeface="华文楷体"/>
                <a:cs typeface="华文楷体"/>
              </a:rPr>
              <a:t>不</a:t>
            </a:r>
            <a:r>
              <a:rPr sz="2100" b="1" dirty="0">
                <a:solidFill>
                  <a:prstClr val="black"/>
                </a:solidFill>
                <a:latin typeface="华文楷体"/>
                <a:cs typeface="华文楷体"/>
              </a:rPr>
              <a:t>会对</a:t>
            </a:r>
            <a:r>
              <a:rPr sz="2100" b="1" spc="-15" dirty="0">
                <a:solidFill>
                  <a:prstClr val="black"/>
                </a:solidFill>
                <a:latin typeface="华文楷体"/>
                <a:cs typeface="华文楷体"/>
              </a:rPr>
              <a:t>地</a:t>
            </a:r>
            <a:r>
              <a:rPr sz="2100" b="1" dirty="0">
                <a:solidFill>
                  <a:prstClr val="black"/>
                </a:solidFill>
                <a:latin typeface="华文楷体"/>
                <a:cs typeface="华文楷体"/>
              </a:rPr>
              <a:t>下水</a:t>
            </a:r>
            <a:r>
              <a:rPr sz="2100" b="1" spc="-15" dirty="0">
                <a:solidFill>
                  <a:prstClr val="black"/>
                </a:solidFill>
                <a:latin typeface="华文楷体"/>
                <a:cs typeface="华文楷体"/>
              </a:rPr>
              <a:t>产</a:t>
            </a:r>
            <a:r>
              <a:rPr sz="2100" b="1" dirty="0">
                <a:solidFill>
                  <a:prstClr val="black"/>
                </a:solidFill>
                <a:latin typeface="华文楷体"/>
                <a:cs typeface="华文楷体"/>
              </a:rPr>
              <a:t>生污染 </a:t>
            </a:r>
            <a:r>
              <a:rPr sz="2100" b="1" spc="15" dirty="0">
                <a:solidFill>
                  <a:prstClr val="black"/>
                </a:solidFill>
                <a:latin typeface="华文楷体"/>
                <a:cs typeface="华文楷体"/>
              </a:rPr>
              <a:t>同时</a:t>
            </a:r>
            <a:r>
              <a:rPr sz="2100" b="1" dirty="0">
                <a:solidFill>
                  <a:prstClr val="black"/>
                </a:solidFill>
                <a:latin typeface="华文楷体"/>
                <a:cs typeface="华文楷体"/>
              </a:rPr>
              <a:t>又是</a:t>
            </a:r>
            <a:r>
              <a:rPr sz="2100" b="1" spc="-15" dirty="0">
                <a:solidFill>
                  <a:prstClr val="black"/>
                </a:solidFill>
                <a:latin typeface="华文楷体"/>
                <a:cs typeface="华文楷体"/>
              </a:rPr>
              <a:t>以</a:t>
            </a:r>
            <a:r>
              <a:rPr sz="2100" b="1" dirty="0">
                <a:solidFill>
                  <a:prstClr val="black"/>
                </a:solidFill>
                <a:latin typeface="华文楷体"/>
                <a:cs typeface="华文楷体"/>
              </a:rPr>
              <a:t>固体</a:t>
            </a:r>
            <a:r>
              <a:rPr sz="2100" b="1" spc="-15" dirty="0">
                <a:solidFill>
                  <a:prstClr val="black"/>
                </a:solidFill>
                <a:latin typeface="华文楷体"/>
                <a:cs typeface="华文楷体"/>
              </a:rPr>
              <a:t>的</a:t>
            </a:r>
            <a:r>
              <a:rPr sz="2100" b="1" dirty="0">
                <a:solidFill>
                  <a:prstClr val="black"/>
                </a:solidFill>
                <a:latin typeface="华文楷体"/>
                <a:cs typeface="华文楷体"/>
              </a:rPr>
              <a:t>形式</a:t>
            </a:r>
            <a:r>
              <a:rPr sz="2100" b="1" spc="-15" dirty="0">
                <a:solidFill>
                  <a:prstClr val="black"/>
                </a:solidFill>
                <a:latin typeface="华文楷体"/>
                <a:cs typeface="华文楷体"/>
              </a:rPr>
              <a:t>存</a:t>
            </a:r>
            <a:r>
              <a:rPr sz="2100" b="1" dirty="0">
                <a:solidFill>
                  <a:prstClr val="black"/>
                </a:solidFill>
                <a:latin typeface="华文楷体"/>
                <a:cs typeface="华文楷体"/>
              </a:rPr>
              <a:t>在的</a:t>
            </a:r>
            <a:r>
              <a:rPr sz="2100" b="1" spc="-15" dirty="0">
                <a:solidFill>
                  <a:prstClr val="black"/>
                </a:solidFill>
                <a:latin typeface="华文楷体"/>
                <a:cs typeface="华文楷体"/>
              </a:rPr>
              <a:t>废</a:t>
            </a:r>
            <a:r>
              <a:rPr sz="2100" b="1" dirty="0">
                <a:solidFill>
                  <a:prstClr val="black"/>
                </a:solidFill>
                <a:latin typeface="华文楷体"/>
                <a:cs typeface="华文楷体"/>
              </a:rPr>
              <a:t>旧产</a:t>
            </a:r>
            <a:r>
              <a:rPr sz="2100" b="1" spc="-15" dirty="0">
                <a:solidFill>
                  <a:prstClr val="black"/>
                </a:solidFill>
                <a:latin typeface="华文楷体"/>
                <a:cs typeface="华文楷体"/>
              </a:rPr>
              <a:t>品</a:t>
            </a:r>
            <a:r>
              <a:rPr sz="2100" b="1" dirty="0">
                <a:solidFill>
                  <a:prstClr val="black"/>
                </a:solidFill>
                <a:latin typeface="华文楷体"/>
                <a:cs typeface="华文楷体"/>
              </a:rPr>
              <a:t>。</a:t>
            </a:r>
            <a:endParaRPr sz="2100">
              <a:solidFill>
                <a:prstClr val="black"/>
              </a:solidFill>
              <a:latin typeface="华文楷体"/>
              <a:cs typeface="华文楷体"/>
            </a:endParaRPr>
          </a:p>
          <a:p>
            <a:pPr marL="288131" indent="-278606" defTabSz="685800">
              <a:spcBef>
                <a:spcPts val="626"/>
              </a:spcBef>
              <a:buFont typeface="Cambria"/>
              <a:buAutoNum type="arabicPeriod" startAt="4"/>
              <a:tabLst>
                <a:tab pos="288608" algn="l"/>
              </a:tabLst>
            </a:pPr>
            <a:r>
              <a:rPr sz="2100" b="1" spc="19" dirty="0">
                <a:solidFill>
                  <a:srgbClr val="0000FF"/>
                </a:solidFill>
                <a:latin typeface="华文楷体"/>
                <a:cs typeface="华文楷体"/>
              </a:rPr>
              <a:t>堆放</a:t>
            </a:r>
            <a:endParaRPr sz="2100">
              <a:solidFill>
                <a:prstClr val="black"/>
              </a:solidFill>
              <a:latin typeface="华文楷体"/>
              <a:cs typeface="华文楷体"/>
            </a:endParaRPr>
          </a:p>
          <a:p>
            <a:pPr marL="301943" defTabSz="685800">
              <a:spcBef>
                <a:spcPts val="608"/>
              </a:spcBef>
            </a:pPr>
            <a:r>
              <a:rPr sz="2100" b="1" spc="15" dirty="0">
                <a:solidFill>
                  <a:prstClr val="black"/>
                </a:solidFill>
                <a:latin typeface="华文楷体"/>
                <a:cs typeface="华文楷体"/>
              </a:rPr>
              <a:t>堆放</a:t>
            </a:r>
            <a:r>
              <a:rPr sz="2100" b="1" dirty="0">
                <a:solidFill>
                  <a:prstClr val="black"/>
                </a:solidFill>
                <a:latin typeface="华文楷体"/>
                <a:cs typeface="华文楷体"/>
              </a:rPr>
              <a:t>的</a:t>
            </a:r>
            <a:r>
              <a:rPr sz="2100" b="1" spc="-15" dirty="0">
                <a:solidFill>
                  <a:prstClr val="black"/>
                </a:solidFill>
                <a:latin typeface="华文楷体"/>
                <a:cs typeface="华文楷体"/>
              </a:rPr>
              <a:t>处</a:t>
            </a:r>
            <a:r>
              <a:rPr sz="2100" b="1" dirty="0">
                <a:solidFill>
                  <a:prstClr val="black"/>
                </a:solidFill>
                <a:latin typeface="华文楷体"/>
                <a:cs typeface="华文楷体"/>
              </a:rPr>
              <a:t>理成</a:t>
            </a:r>
            <a:r>
              <a:rPr sz="2100" b="1" spc="-15" dirty="0">
                <a:solidFill>
                  <a:prstClr val="black"/>
                </a:solidFill>
                <a:latin typeface="华文楷体"/>
                <a:cs typeface="华文楷体"/>
              </a:rPr>
              <a:t>本</a:t>
            </a:r>
            <a:r>
              <a:rPr sz="2100" b="1" dirty="0">
                <a:solidFill>
                  <a:prstClr val="black"/>
                </a:solidFill>
                <a:latin typeface="华文楷体"/>
                <a:cs typeface="华文楷体"/>
              </a:rPr>
              <a:t>最低。</a:t>
            </a:r>
            <a:endParaRPr sz="2100">
              <a:solidFill>
                <a:prstClr val="black"/>
              </a:solidFill>
              <a:latin typeface="华文楷体"/>
              <a:cs typeface="华文楷体"/>
            </a:endParaRPr>
          </a:p>
        </p:txBody>
      </p:sp>
    </p:spTree>
    <p:extLst>
      <p:ext uri="{BB962C8B-B14F-4D97-AF65-F5344CB8AC3E}">
        <p14:creationId xmlns:p14="http://schemas.microsoft.com/office/powerpoint/2010/main" val="35279439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总结</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42463" y="1219200"/>
            <a:ext cx="6150610" cy="1289905"/>
          </a:xfrm>
          <a:prstGeom prst="rect">
            <a:avLst/>
          </a:prstGeom>
          <a:noFill/>
        </p:spPr>
        <p:txBody>
          <a:bodyPr wrap="square" rtlCol="0">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sym typeface="+mn-ea"/>
              </a:rPr>
              <a:t>（</a:t>
            </a:r>
            <a:r>
              <a:rPr lang="en-US" altLang="zh-CN" dirty="0">
                <a:solidFill>
                  <a:prstClr val="black"/>
                </a:solidFill>
                <a:latin typeface="微软雅黑" panose="020B0503020204020204" pitchFamily="34" charset="-122"/>
                <a:ea typeface="微软雅黑" panose="020B0503020204020204" pitchFamily="34" charset="-122"/>
                <a:sym typeface="+mn-ea"/>
              </a:rPr>
              <a:t>1</a:t>
            </a:r>
            <a:r>
              <a:rPr lang="zh-CN" altLang="en-US" dirty="0">
                <a:solidFill>
                  <a:prstClr val="black"/>
                </a:solidFill>
                <a:latin typeface="微软雅黑" panose="020B0503020204020204" pitchFamily="34" charset="-122"/>
                <a:ea typeface="微软雅黑" panose="020B0503020204020204" pitchFamily="34" charset="-122"/>
                <a:sym typeface="+mn-ea"/>
              </a:rPr>
              <a:t>）了解销售物流的内涵、重要性</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sym typeface="+mn-ea"/>
              </a:rPr>
              <a:t>（</a:t>
            </a:r>
            <a:r>
              <a:rPr lang="en-US" altLang="zh-CN" dirty="0">
                <a:solidFill>
                  <a:prstClr val="black"/>
                </a:solidFill>
                <a:latin typeface="微软雅黑" panose="020B0503020204020204" pitchFamily="34" charset="-122"/>
                <a:ea typeface="微软雅黑" panose="020B0503020204020204" pitchFamily="34" charset="-122"/>
                <a:sym typeface="+mn-ea"/>
              </a:rPr>
              <a:t>2</a:t>
            </a:r>
            <a:r>
              <a:rPr lang="zh-CN" altLang="en-US" dirty="0">
                <a:solidFill>
                  <a:prstClr val="black"/>
                </a:solidFill>
                <a:latin typeface="微软雅黑" panose="020B0503020204020204" pitchFamily="34" charset="-122"/>
                <a:ea typeface="微软雅黑" panose="020B0503020204020204" pitchFamily="34" charset="-122"/>
                <a:sym typeface="+mn-ea"/>
              </a:rPr>
              <a:t>）了解回收物流的含义及分类管理</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sym typeface="+mn-ea"/>
              </a:rPr>
              <a:t>（</a:t>
            </a:r>
            <a:r>
              <a:rPr lang="en-US" altLang="zh-CN" dirty="0">
                <a:solidFill>
                  <a:prstClr val="black"/>
                </a:solidFill>
                <a:latin typeface="微软雅黑" panose="020B0503020204020204" pitchFamily="34" charset="-122"/>
                <a:ea typeface="微软雅黑" panose="020B0503020204020204" pitchFamily="34" charset="-122"/>
                <a:sym typeface="+mn-ea"/>
              </a:rPr>
              <a:t>3</a:t>
            </a:r>
            <a:r>
              <a:rPr lang="zh-CN" altLang="en-US" dirty="0">
                <a:solidFill>
                  <a:prstClr val="black"/>
                </a:solidFill>
                <a:latin typeface="微软雅黑" panose="020B0503020204020204" pitchFamily="34" charset="-122"/>
                <a:ea typeface="微软雅黑" panose="020B0503020204020204" pitchFamily="34" charset="-122"/>
                <a:sym typeface="+mn-ea"/>
              </a:rPr>
              <a:t>）理解废弃物的内涵与分类</a:t>
            </a:r>
          </a:p>
        </p:txBody>
      </p:sp>
    </p:spTree>
    <p:extLst>
      <p:ext uri="{BB962C8B-B14F-4D97-AF65-F5344CB8AC3E}">
        <p14:creationId xmlns:p14="http://schemas.microsoft.com/office/powerpoint/2010/main" val="3642268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a:latin typeface="微软雅黑" panose="020B0503020204020204" pitchFamily="34" charset="-122"/>
                <a:ea typeface="微软雅黑" panose="020B0503020204020204" pitchFamily="34" charset="-122"/>
                <a:cs typeface="Times New Roman"/>
              </a:rPr>
              <a:t>任务二</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dirty="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2398013" y="2409218"/>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a:solidFill>
                  <a:prstClr val="white"/>
                </a:solidFill>
                <a:latin typeface="微软雅黑" panose="020B0503020204020204" pitchFamily="34" charset="-122"/>
                <a:ea typeface="微软雅黑" panose="020B0503020204020204" pitchFamily="34" charset="-122"/>
                <a:cs typeface="微软雅黑"/>
              </a:rPr>
              <a:t>销售与回收物流</a:t>
            </a:r>
            <a:endParaRPr sz="4500" dirty="0">
              <a:solidFill>
                <a:prstClr val="white"/>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2244756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文本框 57"/>
          <p:cNvSpPr txBox="1">
            <a:spLocks noChangeArrowheads="1"/>
          </p:cNvSpPr>
          <p:nvPr/>
        </p:nvSpPr>
        <p:spPr bwMode="auto">
          <a:xfrm>
            <a:off x="179707" y="321469"/>
            <a:ext cx="76530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作业：预习第三方物流</a:t>
            </a:r>
          </a:p>
        </p:txBody>
      </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209175" y="1059582"/>
            <a:ext cx="7971155" cy="2168525"/>
          </a:xfrm>
          <a:prstGeom prst="rect">
            <a:avLst/>
          </a:prstGeom>
          <a:noFill/>
        </p:spPr>
        <p:txBody>
          <a:bodyPr wrap="square" rtlCol="0" anchor="t">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企业物流水平的高低，直接影响客户服务水平和企业效益的高低。企业要想提高客户的满意度，创造高效益，必须做好各项物流活动。通过这个案、例试分析： </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1.Y公司物流供应链存在哪些问题？</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.你对Y公司物流供应链的问题解决方案有何建议？</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90" y="915035"/>
            <a:ext cx="6026150" cy="1500411"/>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）了解销售物流的内涵、重要性</a:t>
            </a: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）了解回收物流的含义及分类管理</a:t>
            </a: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）理解废弃物的内涵与分类</a:t>
            </a:r>
          </a:p>
        </p:txBody>
      </p:sp>
      <p:sp>
        <p:nvSpPr>
          <p:cNvPr id="100" name="文本框 99"/>
          <p:cNvSpPr txBox="1"/>
          <p:nvPr/>
        </p:nvSpPr>
        <p:spPr>
          <a:xfrm>
            <a:off x="1070391" y="2573709"/>
            <a:ext cx="5309128" cy="938719"/>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p>
          <a:p>
            <a:pPr>
              <a:lnSpc>
                <a:spcPts val="30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能够掌握销售物流需求预测对企业的作用</a:t>
            </a: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82352" y="3484650"/>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树立环保的意识</a:t>
            </a:r>
          </a:p>
        </p:txBody>
      </p:sp>
      <p:sp>
        <p:nvSpPr>
          <p:cNvPr id="16" name="文本框 15"/>
          <p:cNvSpPr txBox="1"/>
          <p:nvPr/>
        </p:nvSpPr>
        <p:spPr>
          <a:xfrm>
            <a:off x="5598329" y="1527680"/>
            <a:ext cx="3084500" cy="2246769"/>
          </a:xfrm>
          <a:prstGeom prst="rect">
            <a:avLst/>
          </a:prstGeom>
          <a:noFill/>
        </p:spPr>
        <p:txBody>
          <a:bodyPr wrap="squar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prstClr val="black"/>
                </a:solidFill>
                <a:latin typeface="微软雅黑" panose="020B0503020204020204" pitchFamily="34" charset="-122"/>
                <a:ea typeface="微软雅黑" panose="020B0503020204020204" pitchFamily="34" charset="-122"/>
              </a:rPr>
              <a:t>需求预测流程的主要步骤</a:t>
            </a:r>
          </a:p>
          <a:p>
            <a:endParaRPr lang="en-US" altLang="zh-CN" sz="2000" b="1" dirty="0">
              <a:solidFill>
                <a:prstClr val="black"/>
              </a:solidFill>
              <a:latin typeface="微软雅黑" panose="020B0503020204020204" pitchFamily="34" charset="-122"/>
              <a:ea typeface="微软雅黑" panose="020B0503020204020204" pitchFamily="34" charset="-122"/>
            </a:endParaRPr>
          </a:p>
          <a:p>
            <a:r>
              <a:rPr lang="zh-CN" altLang="en-US" sz="2000" b="1" dirty="0">
                <a:solidFill>
                  <a:prstClr val="black"/>
                </a:solidFill>
                <a:latin typeface="微软雅黑" panose="020B0503020204020204" pitchFamily="34" charset="-122"/>
                <a:ea typeface="微软雅黑" panose="020B0503020204020204" pitchFamily="34" charset="-122"/>
              </a:rPr>
              <a:t>难点</a:t>
            </a:r>
          </a:p>
          <a:p>
            <a:endParaRPr lang="zh-CN" altLang="en-US" sz="2000" b="1" dirty="0">
              <a:solidFill>
                <a:prstClr val="black"/>
              </a:solidFill>
              <a:latin typeface="微软雅黑" panose="020B0503020204020204" pitchFamily="34" charset="-122"/>
              <a:ea typeface="微软雅黑" panose="020B0503020204020204" pitchFamily="34" charset="-122"/>
            </a:endParaRPr>
          </a:p>
          <a:p>
            <a:r>
              <a:rPr lang="zh-CN" altLang="en-US" sz="2000" b="1" dirty="0">
                <a:solidFill>
                  <a:prstClr val="black"/>
                </a:solidFill>
                <a:latin typeface="微软雅黑" panose="020B0503020204020204" pitchFamily="34" charset="-122"/>
                <a:ea typeface="微软雅黑" panose="020B0503020204020204" pitchFamily="34" charset="-122"/>
                <a:sym typeface="+mn-ea"/>
              </a:rPr>
              <a:t>需求预测方法</a:t>
            </a:r>
          </a:p>
        </p:txBody>
      </p:sp>
    </p:spTree>
    <p:extLst>
      <p:ext uri="{BB962C8B-B14F-4D97-AF65-F5344CB8AC3E}">
        <p14:creationId xmlns:p14="http://schemas.microsoft.com/office/powerpoint/2010/main" val="2101714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a:latin typeface="微软雅黑" panose="020B0503020204020204" pitchFamily="34" charset="-122"/>
                <a:ea typeface="微软雅黑" panose="020B0503020204020204" pitchFamily="34" charset="-122"/>
                <a:cs typeface="Times New Roman"/>
              </a:rPr>
              <a:t>任务二</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dirty="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2398013" y="2409218"/>
            <a:ext cx="5714429" cy="702596"/>
          </a:xfrm>
          <a:prstGeom prst="rect">
            <a:avLst/>
          </a:prstGeom>
        </p:spPr>
        <p:txBody>
          <a:bodyPr vert="horz" wrap="square" lIns="0" tIns="10001" rIns="0" bIns="0" rtlCol="0">
            <a:spAutoFit/>
          </a:bodyPr>
          <a:lstStyle/>
          <a:p>
            <a:pPr marL="9525" defTabSz="685800">
              <a:spcBef>
                <a:spcPts val="79"/>
              </a:spcBef>
            </a:pPr>
            <a:r>
              <a:rPr lang="en-US" altLang="zh-CN" sz="4500" dirty="0">
                <a:solidFill>
                  <a:prstClr val="white"/>
                </a:solidFill>
                <a:latin typeface="微软雅黑" panose="020B0503020204020204" pitchFamily="34" charset="-122"/>
                <a:ea typeface="微软雅黑" panose="020B0503020204020204" pitchFamily="34" charset="-122"/>
                <a:cs typeface="微软雅黑"/>
              </a:rPr>
              <a:t>2.1 </a:t>
            </a:r>
            <a:r>
              <a:rPr lang="zh-CN" altLang="en-US" sz="4500" dirty="0">
                <a:solidFill>
                  <a:prstClr val="white"/>
                </a:solidFill>
                <a:latin typeface="微软雅黑" panose="020B0503020204020204" pitchFamily="34" charset="-122"/>
                <a:ea typeface="微软雅黑" panose="020B0503020204020204" pitchFamily="34" charset="-122"/>
                <a:cs typeface="微软雅黑"/>
              </a:rPr>
              <a:t>销售物流</a:t>
            </a:r>
            <a:endParaRPr sz="4500" dirty="0">
              <a:solidFill>
                <a:prstClr val="white"/>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1960204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a:xfrm>
            <a:off x="1979712" y="971870"/>
            <a:ext cx="4633913" cy="628650"/>
          </a:xfrm>
        </p:spPr>
        <p:txBody>
          <a:bodyPr rtlCol="0">
            <a:normAutofit/>
          </a:bodyPr>
          <a:lstStyle/>
          <a:p>
            <a:pPr eaLnBrk="1" fontAlgn="auto" hangingPunct="1">
              <a:spcAft>
                <a:spcPts val="0"/>
              </a:spcAft>
              <a:defRPr/>
            </a:pPr>
            <a:r>
              <a:rPr lang="en-US" altLang="zh-CN" dirty="0">
                <a:latin typeface="+mj-ea"/>
              </a:rPr>
              <a:t>7-11</a:t>
            </a:r>
            <a:r>
              <a:rPr lang="zh-CN" altLang="en-US" dirty="0">
                <a:latin typeface="+mj-ea"/>
              </a:rPr>
              <a:t>便利店的配送系统</a:t>
            </a:r>
            <a:endParaRPr lang="zh-CN" altLang="zh-CN" dirty="0">
              <a:latin typeface="+mj-ea"/>
            </a:endParaRPr>
          </a:p>
        </p:txBody>
      </p:sp>
      <p:sp>
        <p:nvSpPr>
          <p:cNvPr id="354307" name="Rectangle 3"/>
          <p:cNvSpPr>
            <a:spLocks noGrp="1" noRot="1" noChangeArrowheads="1"/>
          </p:cNvSpPr>
          <p:nvPr>
            <p:ph idx="1"/>
          </p:nvPr>
        </p:nvSpPr>
        <p:spPr>
          <a:xfrm>
            <a:off x="323528" y="1563638"/>
            <a:ext cx="8568952" cy="2951559"/>
          </a:xfrm>
        </p:spPr>
        <p:txBody>
          <a:bodyPr rtlCol="0">
            <a:normAutofit fontScale="25000" lnSpcReduction="20000"/>
          </a:bodyPr>
          <a:lstStyle/>
          <a:p>
            <a:pPr marL="0" indent="0" algn="just" eaLnBrk="1" fontAlgn="auto" hangingPunct="1">
              <a:lnSpc>
                <a:spcPct val="150000"/>
              </a:lnSpc>
              <a:spcBef>
                <a:spcPts val="0"/>
              </a:spcBef>
              <a:spcAft>
                <a:spcPts val="0"/>
              </a:spcAft>
              <a:buNone/>
              <a:defRPr/>
            </a:pPr>
            <a:r>
              <a:rPr lang="zh-CN" altLang="en-US" sz="3750" dirty="0">
                <a:solidFill>
                  <a:srgbClr val="000000"/>
                </a:solidFill>
              </a:rPr>
              <a:t>      </a:t>
            </a:r>
            <a:r>
              <a:rPr lang="zh-CN" altLang="en-US" sz="6600" b="1" dirty="0">
                <a:solidFill>
                  <a:srgbClr val="000000"/>
                </a:solidFill>
              </a:rPr>
              <a:t>新鲜、即时、便利和不缺货是</a:t>
            </a:r>
            <a:r>
              <a:rPr lang="en-US" altLang="zh-CN" sz="6600" b="1" dirty="0">
                <a:solidFill>
                  <a:srgbClr val="000000"/>
                </a:solidFill>
              </a:rPr>
              <a:t>7-11</a:t>
            </a:r>
            <a:r>
              <a:rPr lang="zh-CN" altLang="en-US" sz="6600" b="1" dirty="0">
                <a:solidFill>
                  <a:srgbClr val="000000"/>
                </a:solidFill>
              </a:rPr>
              <a:t>店最大的卖点，</a:t>
            </a:r>
            <a:r>
              <a:rPr lang="en-US" altLang="zh-CN" sz="6600" b="1" dirty="0">
                <a:solidFill>
                  <a:srgbClr val="000000"/>
                </a:solidFill>
              </a:rPr>
              <a:t>7-11</a:t>
            </a:r>
            <a:r>
              <a:rPr lang="zh-CN" altLang="en-US" sz="6600" b="1" dirty="0">
                <a:solidFill>
                  <a:srgbClr val="000000"/>
                </a:solidFill>
              </a:rPr>
              <a:t>是如何做到的呢？</a:t>
            </a:r>
            <a:r>
              <a:rPr lang="en-US" altLang="zh-CN" sz="6600" b="1" dirty="0">
                <a:solidFill>
                  <a:srgbClr val="000000"/>
                </a:solidFill>
              </a:rPr>
              <a:t>7-11</a:t>
            </a:r>
            <a:r>
              <a:rPr lang="zh-CN" altLang="en-US" sz="6600" b="1" dirty="0">
                <a:solidFill>
                  <a:srgbClr val="000000"/>
                </a:solidFill>
              </a:rPr>
              <a:t>的物流配送系统先后经历了三个阶段的变革。起初，</a:t>
            </a:r>
            <a:r>
              <a:rPr lang="en-US" altLang="zh-CN" sz="6600" b="1" dirty="0">
                <a:solidFill>
                  <a:srgbClr val="000000"/>
                </a:solidFill>
              </a:rPr>
              <a:t>7-11</a:t>
            </a:r>
            <a:r>
              <a:rPr lang="zh-CN" altLang="en-US" sz="6600" b="1" dirty="0">
                <a:solidFill>
                  <a:srgbClr val="000000"/>
                </a:solidFill>
              </a:rPr>
              <a:t>并没有自己的配送中心，它的货物配送是靠</a:t>
            </a:r>
            <a:r>
              <a:rPr lang="zh-CN" altLang="en-US" sz="6600" b="1" dirty="0">
                <a:solidFill>
                  <a:srgbClr val="0000CC"/>
                </a:solidFill>
              </a:rPr>
              <a:t>批发商</a:t>
            </a:r>
            <a:r>
              <a:rPr lang="zh-CN" altLang="en-US" sz="6600" b="1" dirty="0">
                <a:solidFill>
                  <a:srgbClr val="000000"/>
                </a:solidFill>
              </a:rPr>
              <a:t>来完成的。以日本</a:t>
            </a:r>
            <a:r>
              <a:rPr lang="en-US" altLang="zh-CN" sz="6600" b="1" dirty="0">
                <a:solidFill>
                  <a:srgbClr val="000000"/>
                </a:solidFill>
              </a:rPr>
              <a:t>7-11</a:t>
            </a:r>
            <a:r>
              <a:rPr lang="zh-CN" altLang="en-US" sz="6600" b="1" dirty="0">
                <a:solidFill>
                  <a:srgbClr val="000000"/>
                </a:solidFill>
              </a:rPr>
              <a:t>为例，早期日本</a:t>
            </a:r>
            <a:r>
              <a:rPr lang="en-US" altLang="zh-CN" sz="6600" b="1" dirty="0">
                <a:solidFill>
                  <a:srgbClr val="000000"/>
                </a:solidFill>
              </a:rPr>
              <a:t>7-11</a:t>
            </a:r>
            <a:r>
              <a:rPr lang="zh-CN" altLang="en-US" sz="6600" b="1" dirty="0">
                <a:solidFill>
                  <a:srgbClr val="000000"/>
                </a:solidFill>
              </a:rPr>
              <a:t>的供应商都有自己特定的批发商，而且每个批发商一般只代理一家生产商。为了自身的发展，批发商尽力向更多的便利店送货，并且要对</a:t>
            </a:r>
            <a:r>
              <a:rPr lang="zh-CN" altLang="en-US" sz="6600" b="1" dirty="0">
                <a:solidFill>
                  <a:srgbClr val="0000CC"/>
                </a:solidFill>
              </a:rPr>
              <a:t>整个配送和订货系统做出规划</a:t>
            </a:r>
            <a:r>
              <a:rPr lang="zh-CN" altLang="en-US" sz="6600" b="1" dirty="0">
                <a:solidFill>
                  <a:srgbClr val="000000"/>
                </a:solidFill>
              </a:rPr>
              <a:t>，以满足</a:t>
            </a:r>
            <a:r>
              <a:rPr lang="en-US" altLang="zh-CN" sz="6600" b="1" dirty="0">
                <a:solidFill>
                  <a:srgbClr val="000000"/>
                </a:solidFill>
              </a:rPr>
              <a:t>7-11</a:t>
            </a:r>
            <a:r>
              <a:rPr lang="zh-CN" altLang="en-US" sz="6600" b="1" dirty="0">
                <a:solidFill>
                  <a:srgbClr val="000000"/>
                </a:solidFill>
              </a:rPr>
              <a:t>的需要。          </a:t>
            </a:r>
            <a:endParaRPr lang="en-US" altLang="zh-CN" sz="6600" b="1" dirty="0">
              <a:solidFill>
                <a:srgbClr val="000000"/>
              </a:solidFill>
            </a:endParaRPr>
          </a:p>
          <a:p>
            <a:pPr marL="0" indent="0" algn="just" eaLnBrk="1" fontAlgn="auto" hangingPunct="1">
              <a:lnSpc>
                <a:spcPct val="150000"/>
              </a:lnSpc>
              <a:spcBef>
                <a:spcPts val="0"/>
              </a:spcBef>
              <a:spcAft>
                <a:spcPts val="0"/>
              </a:spcAft>
              <a:buNone/>
              <a:defRPr/>
            </a:pPr>
            <a:r>
              <a:rPr lang="en-US" altLang="zh-CN" sz="6600" b="1" dirty="0">
                <a:solidFill>
                  <a:srgbClr val="000000"/>
                </a:solidFill>
              </a:rPr>
              <a:t>      </a:t>
            </a:r>
            <a:r>
              <a:rPr lang="zh-CN" altLang="en-US" sz="6600" b="1" dirty="0">
                <a:solidFill>
                  <a:srgbClr val="000000"/>
                </a:solidFill>
              </a:rPr>
              <a:t>随着</a:t>
            </a:r>
            <a:r>
              <a:rPr lang="en-US" altLang="zh-CN" sz="6600" b="1" dirty="0">
                <a:solidFill>
                  <a:srgbClr val="000000"/>
                </a:solidFill>
              </a:rPr>
              <a:t>7-11</a:t>
            </a:r>
            <a:r>
              <a:rPr lang="zh-CN" altLang="en-US" sz="6600" b="1" dirty="0">
                <a:solidFill>
                  <a:srgbClr val="000000"/>
                </a:solidFill>
              </a:rPr>
              <a:t>便利店规模的不断扩大，这种分散化的由各个批发商分别送货的方式无法再满足</a:t>
            </a:r>
            <a:r>
              <a:rPr lang="en-US" altLang="zh-CN" sz="6600" b="1" dirty="0">
                <a:solidFill>
                  <a:srgbClr val="000000"/>
                </a:solidFill>
              </a:rPr>
              <a:t>7-11</a:t>
            </a:r>
            <a:r>
              <a:rPr lang="zh-CN" altLang="en-US" sz="6600" b="1" dirty="0">
                <a:solidFill>
                  <a:srgbClr val="000000"/>
                </a:solidFill>
              </a:rPr>
              <a:t>便利店</a:t>
            </a:r>
            <a:r>
              <a:rPr lang="zh-CN" altLang="en-US" sz="6600" b="1" dirty="0"/>
              <a:t>的需要，</a:t>
            </a:r>
            <a:r>
              <a:rPr lang="en-US" altLang="zh-CN" sz="6600" b="1" dirty="0"/>
              <a:t>7-11</a:t>
            </a:r>
            <a:r>
              <a:rPr lang="zh-CN" altLang="en-US" sz="6600" b="1" dirty="0"/>
              <a:t>开始和批发商及生产商合作构建统一的集约化的配送系统，在这种模式下，由一家在一定区域内的特定批发商统一管理该区域内的同类供应商，然后向</a:t>
            </a:r>
            <a:r>
              <a:rPr lang="en-US" altLang="zh-CN" sz="6600" b="1" dirty="0"/>
              <a:t>7-11</a:t>
            </a:r>
            <a:r>
              <a:rPr lang="zh-CN" altLang="en-US" sz="6600" b="1" dirty="0"/>
              <a:t>统一配货。集约化配送有效地降低了批发商的数量，减少了配送环节，为</a:t>
            </a:r>
            <a:r>
              <a:rPr lang="en-US" altLang="zh-CN" sz="6600" b="1" dirty="0"/>
              <a:t>7-11</a:t>
            </a:r>
            <a:r>
              <a:rPr lang="zh-CN" altLang="en-US" sz="6600" b="1" dirty="0"/>
              <a:t>节约了物流费用。 </a:t>
            </a:r>
          </a:p>
          <a:p>
            <a:pPr marL="0" indent="0" algn="just" eaLnBrk="1" fontAlgn="auto" hangingPunct="1">
              <a:lnSpc>
                <a:spcPct val="150000"/>
              </a:lnSpc>
              <a:spcBef>
                <a:spcPts val="0"/>
              </a:spcBef>
              <a:spcAft>
                <a:spcPts val="0"/>
              </a:spcAft>
              <a:buNone/>
              <a:defRPr/>
            </a:pPr>
            <a:endParaRPr lang="en-US" altLang="zh-CN" sz="6600" b="1" dirty="0">
              <a:solidFill>
                <a:srgbClr val="000000"/>
              </a:solidFill>
            </a:endParaRPr>
          </a:p>
        </p:txBody>
      </p:sp>
      <p:sp>
        <p:nvSpPr>
          <p:cNvPr id="265221" name="灯片编号占位符 5"/>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557213" indent="-214313">
              <a:defRPr>
                <a:solidFill>
                  <a:schemeClr val="tx1"/>
                </a:solidFill>
                <a:latin typeface="Arial" panose="020B0604020202020204" pitchFamily="34" charset="0"/>
                <a:ea typeface="宋体" panose="02010600030101010101" pitchFamily="2" charset="-122"/>
              </a:defRPr>
            </a:lvl2pPr>
            <a:lvl3pPr marL="857250" indent="-171450">
              <a:defRPr>
                <a:solidFill>
                  <a:schemeClr val="tx1"/>
                </a:solidFill>
                <a:latin typeface="Arial" panose="020B0604020202020204" pitchFamily="34" charset="0"/>
                <a:ea typeface="宋体" panose="02010600030101010101" pitchFamily="2" charset="-122"/>
              </a:defRPr>
            </a:lvl3pPr>
            <a:lvl4pPr marL="1200150" indent="-171450">
              <a:defRPr>
                <a:solidFill>
                  <a:schemeClr val="tx1"/>
                </a:solidFill>
                <a:latin typeface="Arial" panose="020B0604020202020204" pitchFamily="34" charset="0"/>
                <a:ea typeface="宋体" panose="02010600030101010101" pitchFamily="2" charset="-122"/>
              </a:defRPr>
            </a:lvl4pPr>
            <a:lvl5pPr marL="1543050" indent="-171450">
              <a:defRPr>
                <a:solidFill>
                  <a:schemeClr val="tx1"/>
                </a:solidFill>
                <a:latin typeface="Arial" panose="020B0604020202020204" pitchFamily="34" charset="0"/>
                <a:ea typeface="宋体" panose="02010600030101010101" pitchFamily="2" charset="-122"/>
              </a:defRPr>
            </a:lvl5pPr>
            <a:lvl6pPr marL="18859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288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5717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29146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E3398A5-B514-4C25-BF9A-5694FF02F5C6}" type="slidenum">
              <a:rPr lang="en-US" altLang="zh-CN">
                <a:solidFill>
                  <a:srgbClr val="898989"/>
                </a:solidFill>
              </a:rPr>
              <a:pPr eaLnBrk="1" hangingPunct="1"/>
              <a:t>7</a:t>
            </a:fld>
            <a:endParaRPr lang="en-US" altLang="zh-CN">
              <a:solidFill>
                <a:srgbClr val="898989"/>
              </a:solidFill>
            </a:endParaRPr>
          </a:p>
        </p:txBody>
      </p:sp>
      <p:pic>
        <p:nvPicPr>
          <p:cNvPr id="265222" name="图片 3" descr="textimage1.jpe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001" y="0"/>
            <a:ext cx="2336006"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52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0844" y="0"/>
            <a:ext cx="2393156"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3485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42" name="内容占位符 2"/>
          <p:cNvSpPr>
            <a:spLocks noGrp="1"/>
          </p:cNvSpPr>
          <p:nvPr>
            <p:ph idx="1"/>
          </p:nvPr>
        </p:nvSpPr>
        <p:spPr>
          <a:xfrm>
            <a:off x="467544" y="483394"/>
            <a:ext cx="8280919" cy="4248150"/>
          </a:xfrm>
        </p:spPr>
        <p:txBody>
          <a:bodyPr/>
          <a:lstStyle/>
          <a:p>
            <a:pPr marL="0" indent="0">
              <a:lnSpc>
                <a:spcPct val="125000"/>
              </a:lnSpc>
              <a:spcBef>
                <a:spcPct val="0"/>
              </a:spcBef>
              <a:buNone/>
            </a:pPr>
            <a:r>
              <a:rPr lang="zh-CN" altLang="en-US" sz="1650" b="1" dirty="0"/>
              <a:t>      随后，</a:t>
            </a:r>
            <a:r>
              <a:rPr lang="en-US" altLang="zh-CN" sz="1650" b="1" dirty="0"/>
              <a:t>7-11</a:t>
            </a:r>
            <a:r>
              <a:rPr lang="zh-CN" altLang="en-US" sz="1650" b="1" dirty="0"/>
              <a:t>又用</a:t>
            </a:r>
            <a:r>
              <a:rPr lang="zh-CN" altLang="en-US" sz="1650" b="1" dirty="0">
                <a:solidFill>
                  <a:srgbClr val="0000CC"/>
                </a:solidFill>
              </a:rPr>
              <a:t>共同配送中心</a:t>
            </a:r>
            <a:r>
              <a:rPr lang="zh-CN" altLang="en-US" sz="1650" b="1" dirty="0"/>
              <a:t>代替了特定的批发商，分别在不同的区域统一进集货、统一配送。配送中心一般会保留</a:t>
            </a:r>
            <a:r>
              <a:rPr lang="en-US" altLang="zh-CN" sz="1650" b="1" dirty="0"/>
              <a:t>4</a:t>
            </a:r>
            <a:r>
              <a:rPr lang="zh-CN" altLang="en-US" sz="1650" b="1" dirty="0"/>
              <a:t>天左右的库存，同时，电脑配送系统每天都会定期收集各个店铺的库存和要货信息，配送中心集中分析后，形成一张张向不同供应商发出的订单，通过系统传递给供应商，而供应商则会在预定的时间内向配送中心派送货物。</a:t>
            </a:r>
            <a:endParaRPr lang="en-US" altLang="zh-CN" sz="1650" b="1" dirty="0"/>
          </a:p>
          <a:p>
            <a:pPr marL="0" indent="0">
              <a:lnSpc>
                <a:spcPct val="125000"/>
              </a:lnSpc>
              <a:spcBef>
                <a:spcPct val="0"/>
              </a:spcBef>
              <a:buNone/>
            </a:pPr>
            <a:r>
              <a:rPr lang="zh-CN" altLang="en-US" sz="1650" b="1" dirty="0"/>
              <a:t> 随着店铺的扩大和商品的增多，</a:t>
            </a:r>
            <a:r>
              <a:rPr lang="en-US" altLang="zh-CN" sz="1650" b="1" dirty="0"/>
              <a:t>7-11</a:t>
            </a:r>
            <a:r>
              <a:rPr lang="zh-CN" altLang="en-US" sz="1650" b="1" dirty="0"/>
              <a:t>的物流配送越来越复杂，配送时间和配送种类的</a:t>
            </a:r>
            <a:r>
              <a:rPr lang="zh-CN" altLang="en-US" sz="1650" b="1" dirty="0">
                <a:solidFill>
                  <a:srgbClr val="0000CC"/>
                </a:solidFill>
              </a:rPr>
              <a:t>细分</a:t>
            </a:r>
            <a:r>
              <a:rPr lang="zh-CN" altLang="en-US" sz="1650" b="1" dirty="0"/>
              <a:t>势在必行。以台湾地区的为例，全省的物流</a:t>
            </a:r>
            <a:r>
              <a:rPr lang="zh-CN" altLang="en-US" sz="1650" b="1" dirty="0">
                <a:solidFill>
                  <a:srgbClr val="0000CC"/>
                </a:solidFill>
              </a:rPr>
              <a:t>配送细分</a:t>
            </a:r>
            <a:r>
              <a:rPr lang="zh-CN" altLang="en-US" sz="1650" b="1" dirty="0"/>
              <a:t>为</a:t>
            </a:r>
            <a:r>
              <a:rPr lang="zh-CN" altLang="en-US" sz="1650" b="1" dirty="0">
                <a:solidFill>
                  <a:srgbClr val="FF0000"/>
                </a:solidFill>
              </a:rPr>
              <a:t>出版物、常温食品、低温食品和鲜食品</a:t>
            </a:r>
            <a:r>
              <a:rPr lang="zh-CN" altLang="en-US" sz="1650" b="1" dirty="0"/>
              <a:t>四个类别，各个区域的配送中心要根据不同的商品的特征和需求量每天做出不同频率的配送，以确保食品的新鲜度，以此来吸引更多的顾客。</a:t>
            </a:r>
            <a:endParaRPr lang="en-US" altLang="zh-CN" sz="1650" b="1" dirty="0"/>
          </a:p>
          <a:p>
            <a:pPr marL="0" indent="0">
              <a:lnSpc>
                <a:spcPct val="125000"/>
              </a:lnSpc>
              <a:spcBef>
                <a:spcPct val="0"/>
              </a:spcBef>
              <a:buNone/>
            </a:pPr>
            <a:r>
              <a:rPr lang="en-US" altLang="zh-CN" sz="1650" b="1" dirty="0"/>
              <a:t> </a:t>
            </a:r>
          </a:p>
          <a:p>
            <a:pPr marL="0" indent="0">
              <a:lnSpc>
                <a:spcPct val="125000"/>
              </a:lnSpc>
              <a:spcBef>
                <a:spcPct val="0"/>
              </a:spcBef>
              <a:buNone/>
            </a:pPr>
            <a:r>
              <a:rPr lang="zh-CN" altLang="en-US" sz="1650" b="1" dirty="0"/>
              <a:t>思考：销售物流和销售物流服务的重要性。</a:t>
            </a:r>
          </a:p>
        </p:txBody>
      </p:sp>
      <p:sp>
        <p:nvSpPr>
          <p:cNvPr id="266244" name="灯片编号占位符 4"/>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557213" indent="-214313">
              <a:defRPr>
                <a:solidFill>
                  <a:schemeClr val="tx1"/>
                </a:solidFill>
                <a:latin typeface="Arial" panose="020B0604020202020204" pitchFamily="34" charset="0"/>
                <a:ea typeface="宋体" panose="02010600030101010101" pitchFamily="2" charset="-122"/>
              </a:defRPr>
            </a:lvl2pPr>
            <a:lvl3pPr marL="857250" indent="-171450">
              <a:defRPr>
                <a:solidFill>
                  <a:schemeClr val="tx1"/>
                </a:solidFill>
                <a:latin typeface="Arial" panose="020B0604020202020204" pitchFamily="34" charset="0"/>
                <a:ea typeface="宋体" panose="02010600030101010101" pitchFamily="2" charset="-122"/>
              </a:defRPr>
            </a:lvl3pPr>
            <a:lvl4pPr marL="1200150" indent="-171450">
              <a:defRPr>
                <a:solidFill>
                  <a:schemeClr val="tx1"/>
                </a:solidFill>
                <a:latin typeface="Arial" panose="020B0604020202020204" pitchFamily="34" charset="0"/>
                <a:ea typeface="宋体" panose="02010600030101010101" pitchFamily="2" charset="-122"/>
              </a:defRPr>
            </a:lvl4pPr>
            <a:lvl5pPr marL="1543050" indent="-171450">
              <a:defRPr>
                <a:solidFill>
                  <a:schemeClr val="tx1"/>
                </a:solidFill>
                <a:latin typeface="Arial" panose="020B0604020202020204" pitchFamily="34" charset="0"/>
                <a:ea typeface="宋体" panose="02010600030101010101" pitchFamily="2" charset="-122"/>
              </a:defRPr>
            </a:lvl5pPr>
            <a:lvl6pPr marL="18859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288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5717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29146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93302C5-B2AD-4A1C-90EC-64F332AB78D5}" type="slidenum">
              <a:rPr lang="en-US" altLang="zh-CN">
                <a:solidFill>
                  <a:srgbClr val="898989"/>
                </a:solidFill>
              </a:rPr>
              <a:pPr/>
              <a:t>8</a:t>
            </a:fld>
            <a:endParaRPr lang="en-US" altLang="zh-CN">
              <a:solidFill>
                <a:srgbClr val="898989"/>
              </a:solidFill>
            </a:endParaRPr>
          </a:p>
        </p:txBody>
      </p:sp>
    </p:spTree>
    <p:extLst>
      <p:ext uri="{BB962C8B-B14F-4D97-AF65-F5344CB8AC3E}">
        <p14:creationId xmlns:p14="http://schemas.microsoft.com/office/powerpoint/2010/main" val="4152347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0338" name="Rectangle 2"/>
          <p:cNvSpPr>
            <a:spLocks noGrp="1" noRot="1" noChangeArrowheads="1"/>
          </p:cNvSpPr>
          <p:nvPr>
            <p:ph type="title"/>
          </p:nvPr>
        </p:nvSpPr>
        <p:spPr>
          <a:xfrm>
            <a:off x="1369219" y="57150"/>
            <a:ext cx="6405563" cy="857250"/>
          </a:xfrm>
        </p:spPr>
        <p:txBody>
          <a:bodyPr/>
          <a:lstStyle/>
          <a:p>
            <a:pPr algn="l" eaLnBrk="1" hangingPunct="1"/>
            <a:r>
              <a:rPr lang="zh-CN" altLang="en-US" dirty="0">
                <a:solidFill>
                  <a:srgbClr val="000000"/>
                </a:solidFill>
              </a:rPr>
              <a:t>一、销售物流的概念</a:t>
            </a:r>
            <a:endParaRPr lang="zh-CN" altLang="en-US" sz="800" dirty="0">
              <a:solidFill>
                <a:srgbClr val="000000"/>
              </a:solidFill>
            </a:endParaRPr>
          </a:p>
        </p:txBody>
      </p:sp>
      <p:sp>
        <p:nvSpPr>
          <p:cNvPr id="559107" name="Rectangle 3"/>
          <p:cNvSpPr>
            <a:spLocks noGrp="1" noRot="1" noChangeArrowheads="1"/>
          </p:cNvSpPr>
          <p:nvPr>
            <p:ph type="body" idx="1"/>
          </p:nvPr>
        </p:nvSpPr>
        <p:spPr>
          <a:xfrm>
            <a:off x="1593057" y="857250"/>
            <a:ext cx="6122194" cy="3960019"/>
          </a:xfrm>
        </p:spPr>
        <p:txBody>
          <a:bodyPr/>
          <a:lstStyle/>
          <a:p>
            <a:pPr eaLnBrk="1" hangingPunct="1">
              <a:lnSpc>
                <a:spcPct val="135000"/>
              </a:lnSpc>
              <a:spcBef>
                <a:spcPts val="0"/>
              </a:spcBef>
              <a:buClr>
                <a:srgbClr val="0000CC"/>
              </a:buClr>
              <a:buSzPct val="80000"/>
              <a:buFont typeface="Wingdings" pitchFamily="2" charset="2"/>
              <a:buChar char="u"/>
              <a:defRPr/>
            </a:pPr>
            <a:r>
              <a:rPr lang="zh-CN" altLang="en-US" sz="1800" b="1" dirty="0">
                <a:solidFill>
                  <a:srgbClr val="000000"/>
                </a:solidFill>
              </a:rPr>
              <a:t>销售物流是指企业出售商品过程中所发生的物流活动。</a:t>
            </a:r>
            <a:endParaRPr lang="en-US" altLang="zh-CN" sz="1800" b="1" dirty="0">
              <a:solidFill>
                <a:srgbClr val="000000"/>
              </a:solidFill>
            </a:endParaRPr>
          </a:p>
          <a:p>
            <a:pPr eaLnBrk="1" hangingPunct="1">
              <a:lnSpc>
                <a:spcPct val="135000"/>
              </a:lnSpc>
              <a:spcBef>
                <a:spcPts val="0"/>
              </a:spcBef>
              <a:buClr>
                <a:srgbClr val="0000CC"/>
              </a:buClr>
              <a:buSzPct val="80000"/>
              <a:buFont typeface="Wingdings" pitchFamily="2" charset="2"/>
              <a:buChar char="u"/>
              <a:defRPr/>
            </a:pPr>
            <a:r>
              <a:rPr lang="zh-CN" altLang="en-US" sz="1800" b="1" dirty="0">
                <a:solidFill>
                  <a:srgbClr val="000000"/>
                </a:solidFill>
              </a:rPr>
              <a:t>销售物流是</a:t>
            </a:r>
            <a:r>
              <a:rPr lang="zh-CN" altLang="en-US" sz="1800" b="1" dirty="0">
                <a:solidFill>
                  <a:srgbClr val="0000CC"/>
                </a:solidFill>
              </a:rPr>
              <a:t>企业物流的终点</a:t>
            </a:r>
            <a:r>
              <a:rPr lang="zh-CN" altLang="en-US" sz="1800" b="1" dirty="0">
                <a:solidFill>
                  <a:srgbClr val="000000"/>
                </a:solidFill>
              </a:rPr>
              <a:t>，同时又是</a:t>
            </a:r>
            <a:r>
              <a:rPr lang="zh-CN" altLang="en-US" sz="1800" b="1" dirty="0">
                <a:solidFill>
                  <a:srgbClr val="0000CC"/>
                </a:solidFill>
              </a:rPr>
              <a:t>社会物流的起点</a:t>
            </a:r>
            <a:r>
              <a:rPr lang="zh-CN" altLang="en-US" sz="1800" b="1" dirty="0">
                <a:solidFill>
                  <a:srgbClr val="000000"/>
                </a:solidFill>
              </a:rPr>
              <a:t>。销售物流的空间范围很大，这是销售物流的难度所在。</a:t>
            </a:r>
            <a:endParaRPr lang="en-US" altLang="zh-CN" sz="1800" b="1" dirty="0">
              <a:solidFill>
                <a:srgbClr val="000000"/>
              </a:solidFill>
            </a:endParaRPr>
          </a:p>
          <a:p>
            <a:pPr eaLnBrk="1" hangingPunct="1">
              <a:lnSpc>
                <a:spcPct val="135000"/>
              </a:lnSpc>
              <a:spcBef>
                <a:spcPts val="0"/>
              </a:spcBef>
              <a:buClr>
                <a:srgbClr val="0000CC"/>
              </a:buClr>
              <a:buSzPct val="80000"/>
              <a:buFont typeface="Wingdings" pitchFamily="2" charset="2"/>
              <a:buChar char="u"/>
              <a:defRPr/>
            </a:pPr>
            <a:r>
              <a:rPr lang="zh-CN" altLang="en-US" sz="1800" b="1" dirty="0">
                <a:solidFill>
                  <a:srgbClr val="000000"/>
                </a:solidFill>
              </a:rPr>
              <a:t>销售物流的服务性要求销售物流必须快速、及时。</a:t>
            </a:r>
            <a:endParaRPr lang="en-US" altLang="zh-CN" sz="1800" b="1" dirty="0">
              <a:solidFill>
                <a:srgbClr val="000000"/>
              </a:solidFill>
            </a:endParaRPr>
          </a:p>
          <a:p>
            <a:pPr marL="0" indent="0" eaLnBrk="1" hangingPunct="1">
              <a:lnSpc>
                <a:spcPct val="135000"/>
              </a:lnSpc>
              <a:spcBef>
                <a:spcPts val="0"/>
              </a:spcBef>
              <a:buClr>
                <a:srgbClr val="002060"/>
              </a:buClr>
              <a:buSzPct val="80000"/>
              <a:buNone/>
              <a:defRPr/>
            </a:pPr>
            <a:endParaRPr lang="zh-CN" altLang="en-US" sz="1500" b="1" dirty="0">
              <a:solidFill>
                <a:srgbClr val="000000"/>
              </a:solidFill>
            </a:endParaRPr>
          </a:p>
        </p:txBody>
      </p:sp>
      <p:pic>
        <p:nvPicPr>
          <p:cNvPr id="2703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2169" y="3290887"/>
            <a:ext cx="2078831" cy="185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0342" name="灯片编号占位符 4"/>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557213" indent="-214313">
              <a:defRPr>
                <a:solidFill>
                  <a:schemeClr val="tx1"/>
                </a:solidFill>
                <a:latin typeface="Arial" panose="020B0604020202020204" pitchFamily="34" charset="0"/>
                <a:ea typeface="宋体" panose="02010600030101010101" pitchFamily="2" charset="-122"/>
              </a:defRPr>
            </a:lvl2pPr>
            <a:lvl3pPr marL="857250" indent="-171450">
              <a:defRPr>
                <a:solidFill>
                  <a:schemeClr val="tx1"/>
                </a:solidFill>
                <a:latin typeface="Arial" panose="020B0604020202020204" pitchFamily="34" charset="0"/>
                <a:ea typeface="宋体" panose="02010600030101010101" pitchFamily="2" charset="-122"/>
              </a:defRPr>
            </a:lvl3pPr>
            <a:lvl4pPr marL="1200150" indent="-171450">
              <a:defRPr>
                <a:solidFill>
                  <a:schemeClr val="tx1"/>
                </a:solidFill>
                <a:latin typeface="Arial" panose="020B0604020202020204" pitchFamily="34" charset="0"/>
                <a:ea typeface="宋体" panose="02010600030101010101" pitchFamily="2" charset="-122"/>
              </a:defRPr>
            </a:lvl4pPr>
            <a:lvl5pPr marL="1543050" indent="-171450">
              <a:defRPr>
                <a:solidFill>
                  <a:schemeClr val="tx1"/>
                </a:solidFill>
                <a:latin typeface="Arial" panose="020B0604020202020204" pitchFamily="34" charset="0"/>
                <a:ea typeface="宋体" panose="02010600030101010101" pitchFamily="2" charset="-122"/>
              </a:defRPr>
            </a:lvl5pPr>
            <a:lvl6pPr marL="18859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288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5717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2914650" indent="-17145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808686E-CEFB-4759-B2B9-43A3C2B6FF7C}" type="slidenum">
              <a:rPr lang="en-US" altLang="zh-CN">
                <a:solidFill>
                  <a:srgbClr val="898989"/>
                </a:solidFill>
              </a:rPr>
              <a:pPr/>
              <a:t>9</a:t>
            </a:fld>
            <a:endParaRPr lang="en-US" altLang="zh-CN">
              <a:solidFill>
                <a:srgbClr val="898989"/>
              </a:solidFill>
            </a:endParaRPr>
          </a:p>
        </p:txBody>
      </p:sp>
      <p:sp>
        <p:nvSpPr>
          <p:cNvPr id="6" name="矩形 5"/>
          <p:cNvSpPr/>
          <p:nvPr/>
        </p:nvSpPr>
        <p:spPr>
          <a:xfrm>
            <a:off x="611560" y="3016864"/>
            <a:ext cx="4572000" cy="1200329"/>
          </a:xfrm>
          <a:prstGeom prst="rect">
            <a:avLst/>
          </a:prstGeom>
        </p:spPr>
        <p:txBody>
          <a:bodyPr>
            <a:spAutoFit/>
          </a:bodyPr>
          <a:lstStyle/>
          <a:p>
            <a:r>
              <a:rPr lang="zh-CN" altLang="en-US" dirty="0"/>
              <a:t>介绍第三方物流的发展历程和趋势时，结合国家发展战略，如“一带一路”倡议等，理解物流行业在国家战略实施中的作用，培养学生的国家大局观。</a:t>
            </a:r>
          </a:p>
        </p:txBody>
      </p:sp>
    </p:spTree>
    <p:extLst>
      <p:ext uri="{BB962C8B-B14F-4D97-AF65-F5344CB8AC3E}">
        <p14:creationId xmlns:p14="http://schemas.microsoft.com/office/powerpoint/2010/main" val="5286151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8"/>
</p:tagLst>
</file>

<file path=ppt/tags/tag12.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9"/>
</p:tagLst>
</file>

<file path=ppt/tags/tag13.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0"/>
</p:tagLst>
</file>

<file path=ppt/tags/tag14.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6"/>
</p:tagLst>
</file>

<file path=ppt/tags/tag15.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7"/>
</p:tagLst>
</file>

<file path=ppt/tags/tag16.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8"/>
</p:tagLst>
</file>

<file path=ppt/tags/tag17.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9"/>
</p:tagLst>
</file>

<file path=ppt/tags/tag18.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0"/>
</p:tagLst>
</file>

<file path=ppt/tags/tag19.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6"/>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20.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7"/>
</p:tagLst>
</file>

<file path=ppt/tags/tag2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3.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8"/>
</p:tagLst>
</file>

<file path=ppt/tags/tag24.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9"/>
</p:tagLst>
</file>

<file path=ppt/tags/tag25.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0"/>
</p:tagLst>
</file>

<file path=ppt/tags/tag26.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6"/>
</p:tagLst>
</file>

<file path=ppt/tags/tag27.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7"/>
</p:tagLst>
</file>

<file path=ppt/tags/tag28.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8"/>
</p:tagLst>
</file>

<file path=ppt/tags/tag29.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9"/>
</p:tagLst>
</file>

<file path=ppt/tags/tag3.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30.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0"/>
</p:tagLst>
</file>

<file path=ppt/tags/tag31.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6"/>
</p:tagLst>
</file>

<file path=ppt/tags/tag32.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7"/>
</p:tagLst>
</file>

<file path=ppt/tags/tag3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5.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8"/>
</p:tagLst>
</file>

<file path=ppt/tags/tag36.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9"/>
</p:tagLst>
</file>

<file path=ppt/tags/tag37.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0"/>
</p:tagLst>
</file>

<file path=ppt/tags/tag38.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6"/>
</p:tagLst>
</file>

<file path=ppt/tags/tag39.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7"/>
</p:tagLst>
</file>

<file path=ppt/tags/tag4.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40.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8"/>
</p:tagLst>
</file>

<file path=ppt/tags/tag41.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9"/>
</p:tagLst>
</file>

<file path=ppt/tags/tag42.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0"/>
</p:tagLst>
</file>

<file path=ppt/tags/tag43.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6"/>
</p:tagLst>
</file>

<file path=ppt/tags/tag44.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7"/>
</p:tagLst>
</file>

<file path=ppt/tags/tag4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7.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8"/>
</p:tagLst>
</file>

<file path=ppt/tags/tag48.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9"/>
</p:tagLst>
</file>

<file path=ppt/tags/tag49.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0"/>
</p:tagLst>
</file>

<file path=ppt/tags/tag5.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50.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6"/>
</p:tagLst>
</file>

<file path=ppt/tags/tag51.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7"/>
</p:tagLst>
</file>

<file path=ppt/tags/tag52.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8"/>
</p:tagLst>
</file>

<file path=ppt/tags/tag53.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19"/>
</p:tagLst>
</file>

<file path=ppt/tags/tag54.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0"/>
</p:tagLst>
</file>

<file path=ppt/tags/tag55.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6"/>
</p:tagLst>
</file>

<file path=ppt/tags/tag56.xml><?xml version="1.0" encoding="utf-8"?>
<p:tagLst xmlns:a="http://schemas.openxmlformats.org/drawingml/2006/main" xmlns:r="http://schemas.openxmlformats.org/officeDocument/2006/relationships" xmlns:p="http://schemas.openxmlformats.org/presentationml/2006/main">
  <p:tag name="MH" val="20170312105711"/>
  <p:tag name="MH_LIBRARY" val="GRAPHIC"/>
  <p:tag name="MH_ORDER" val="Isosceles Triangle 27"/>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8.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_rels/them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LLamasoft Mas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_LLamasoft Mas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3_LLamasoft Mas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LLamasoft Mas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670</TotalTime>
  <Words>2597</Words>
  <Application>Microsoft Office PowerPoint</Application>
  <PresentationFormat>全屏显示(16:9)</PresentationFormat>
  <Paragraphs>257</Paragraphs>
  <Slides>40</Slides>
  <Notes>5</Notes>
  <HiddenSlides>0</HiddenSlides>
  <MMClips>0</MMClips>
  <ScaleCrop>false</ScaleCrop>
  <HeadingPairs>
    <vt:vector size="6" baseType="variant">
      <vt:variant>
        <vt:lpstr>已用的字体</vt:lpstr>
      </vt:variant>
      <vt:variant>
        <vt:i4>15</vt:i4>
      </vt:variant>
      <vt:variant>
        <vt:lpstr>主题</vt:lpstr>
      </vt:variant>
      <vt:variant>
        <vt:i4>15</vt:i4>
      </vt:variant>
      <vt:variant>
        <vt:lpstr>幻灯片标题</vt:lpstr>
      </vt:variant>
      <vt:variant>
        <vt:i4>40</vt:i4>
      </vt:variant>
    </vt:vector>
  </HeadingPairs>
  <TitlesOfParts>
    <vt:vector size="70" baseType="lpstr">
      <vt:lpstr>Bosch Office Sans</vt:lpstr>
      <vt:lpstr>黑体</vt:lpstr>
      <vt:lpstr>华文楷体</vt:lpstr>
      <vt:lpstr>隶书</vt:lpstr>
      <vt:lpstr>宋体</vt:lpstr>
      <vt:lpstr>微软雅黑</vt:lpstr>
      <vt:lpstr>微软雅黑 Light</vt:lpstr>
      <vt:lpstr>Arial</vt:lpstr>
      <vt:lpstr>Calibri</vt:lpstr>
      <vt:lpstr>Cambria</vt:lpstr>
      <vt:lpstr>Maiandra GD</vt:lpstr>
      <vt:lpstr>Times New Roman</vt:lpstr>
      <vt:lpstr>Wingdings</vt:lpstr>
      <vt:lpstr>Wingdings 2</vt:lpstr>
      <vt:lpstr>Wingdings 3</vt:lpstr>
      <vt:lpstr>Office 主题​​</vt:lpstr>
      <vt:lpstr>Bosch</vt:lpstr>
      <vt:lpstr>1_Bosch</vt:lpstr>
      <vt:lpstr>5_Office Theme</vt:lpstr>
      <vt:lpstr>Office Theme</vt:lpstr>
      <vt:lpstr>2_Office Theme</vt:lpstr>
      <vt:lpstr>1_Office 主题​​</vt:lpstr>
      <vt:lpstr>2_Office 主题​​</vt:lpstr>
      <vt:lpstr>1_龙腾四海</vt:lpstr>
      <vt:lpstr>1_LLamasoft Master</vt:lpstr>
      <vt:lpstr>2_LLamasoft Master</vt:lpstr>
      <vt:lpstr>3_LLamasoft Master</vt:lpstr>
      <vt:lpstr>LLamasoft Master</vt:lpstr>
      <vt:lpstr>1_Office Theme</vt:lpstr>
      <vt:lpstr>3_Office Theme</vt:lpstr>
      <vt:lpstr>PowerPoint 演示文稿</vt:lpstr>
      <vt:lpstr>PowerPoint 演示文稿</vt:lpstr>
      <vt:lpstr>PowerPoint 演示文稿</vt:lpstr>
      <vt:lpstr>任务二</vt:lpstr>
      <vt:lpstr>PowerPoint 演示文稿</vt:lpstr>
      <vt:lpstr>任务二</vt:lpstr>
      <vt:lpstr>7-11便利店的配送系统</vt:lpstr>
      <vt:lpstr>PowerPoint 演示文稿</vt:lpstr>
      <vt:lpstr>一、销售物流的概念</vt:lpstr>
      <vt:lpstr>二、销售物流的重要性</vt:lpstr>
      <vt:lpstr>三、销售物流的主要环节</vt:lpstr>
      <vt:lpstr>企业销售物流的主要流程</vt:lpstr>
      <vt:lpstr>四、销售物流管理的概念和主要内容</vt:lpstr>
      <vt:lpstr>四、销售物流管理的概念和主要内容</vt:lpstr>
      <vt:lpstr>PowerPoint 演示文稿</vt:lpstr>
      <vt:lpstr>PowerPoint 演示文稿</vt:lpstr>
      <vt:lpstr>PowerPoint 演示文稿</vt:lpstr>
      <vt:lpstr>PowerPoint 演示文稿</vt:lpstr>
      <vt:lpstr>任务二</vt:lpstr>
      <vt:lpstr>沃尔沃：助力可持续发展， 引领再制造潮流</vt:lpstr>
      <vt:lpstr>PowerPoint 演示文稿</vt:lpstr>
      <vt:lpstr>一、企业回收物流的含义</vt:lpstr>
      <vt:lpstr>产品循环链和传统供应链活动关系示意图</vt:lpstr>
      <vt:lpstr> 二、企业回收物流的特点</vt:lpstr>
      <vt:lpstr>3.复杂性。第一，回收物品的多样性。回 收的物品主要涉及产品、零部件及周转使用的包 装容器等，这些物品的型号、新旧程度等不统一。 第二，回收物流的起点是分散的，物品无法集中 一次转移，回收环节不确定。这两点导致回收物</vt:lpstr>
      <vt:lpstr> 三、企业回收物流的应用价值分析</vt:lpstr>
      <vt:lpstr>PowerPoint 演示文稿</vt:lpstr>
      <vt:lpstr>  5.节约资源，促进社会经济的可持续发展</vt:lpstr>
      <vt:lpstr>四、企业回收物流的分类管理</vt:lpstr>
      <vt:lpstr>PowerPoint 演示文稿</vt:lpstr>
      <vt:lpstr>五、废弃物的含义与分类</vt:lpstr>
      <vt:lpstr> 1.按照形态划分，可以分为固体废弃物、液 体废弃物、气体废弃物</vt:lpstr>
      <vt:lpstr> 2.按照性质划分，可以分为危险性废弃物、 非危险性废弃物</vt:lpstr>
      <vt:lpstr> 3.按照废弃物的来源不同，可以分为生产性 废弃物、流通性废弃物和消费性废弃物</vt:lpstr>
      <vt:lpstr>六、废弃物物流的概念及运作流程</vt:lpstr>
      <vt:lpstr>【小实例】宜家回收旧床垫</vt:lpstr>
      <vt:lpstr>PowerPoint 演示文稿</vt:lpstr>
      <vt:lpstr>废弃物物流的处理方法</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MsUser</cp:lastModifiedBy>
  <cp:revision>654</cp:revision>
  <dcterms:created xsi:type="dcterms:W3CDTF">2020-05-27T12:17:00Z</dcterms:created>
  <dcterms:modified xsi:type="dcterms:W3CDTF">2025-09-10T02:11:20Z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157700F2AF8941F386043FF74975DD27</vt:lpwstr>
  </property>
</Properties>
</file>